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86" r:id="rId5"/>
  </p:sldMasterIdLst>
  <p:notesMasterIdLst>
    <p:notesMasterId r:id="rId26"/>
  </p:notesMasterIdLst>
  <p:sldIdLst>
    <p:sldId id="263" r:id="rId6"/>
    <p:sldId id="282" r:id="rId7"/>
    <p:sldId id="308" r:id="rId8"/>
    <p:sldId id="1995" r:id="rId9"/>
    <p:sldId id="1996" r:id="rId10"/>
    <p:sldId id="295" r:id="rId11"/>
    <p:sldId id="1989" r:id="rId12"/>
    <p:sldId id="1985" r:id="rId13"/>
    <p:sldId id="1942" r:id="rId14"/>
    <p:sldId id="1945" r:id="rId15"/>
    <p:sldId id="294" r:id="rId16"/>
    <p:sldId id="1988" r:id="rId17"/>
    <p:sldId id="360" r:id="rId18"/>
    <p:sldId id="1999" r:id="rId19"/>
    <p:sldId id="2000" r:id="rId20"/>
    <p:sldId id="376" r:id="rId21"/>
    <p:sldId id="1984" r:id="rId22"/>
    <p:sldId id="299" r:id="rId23"/>
    <p:sldId id="354" r:id="rId24"/>
    <p:sldId id="296" r:id="rId25"/>
  </p:sldIdLst>
  <p:sldSz cx="9367838" cy="6245225"/>
  <p:notesSz cx="6858000" cy="37719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AC4357-10F1-4D6C-A234-52135D10CCF1}">
          <p14:sldIdLst>
            <p14:sldId id="263"/>
          </p14:sldIdLst>
        </p14:section>
        <p14:section name="GrahpQL in 2 minutes" id="{D8C3457D-C106-437D-9F48-2CA9652C0DD0}">
          <p14:sldIdLst>
            <p14:sldId id="282"/>
            <p14:sldId id="308"/>
            <p14:sldId id="1995"/>
            <p14:sldId id="1996"/>
            <p14:sldId id="295"/>
            <p14:sldId id="1989"/>
          </p14:sldIdLst>
        </p14:section>
        <p14:section name="Blazor in 2 minutes" id="{CA566CAE-F78E-40CE-AD98-3258AA45ED25}">
          <p14:sldIdLst>
            <p14:sldId id="1985"/>
            <p14:sldId id="1942"/>
            <p14:sldId id="1945"/>
            <p14:sldId id="294"/>
            <p14:sldId id="1988"/>
          </p14:sldIdLst>
        </p14:section>
        <p14:section name="GraphQL &amp; Blazor in action" id="{3A2E4962-AF0C-44ED-944D-57A45746E530}">
          <p14:sldIdLst>
            <p14:sldId id="360"/>
            <p14:sldId id="1999"/>
            <p14:sldId id="2000"/>
            <p14:sldId id="376"/>
          </p14:sldIdLst>
        </p14:section>
        <p14:section name="Conclusion, 3-5 takeaways" id="{F7BEDB45-1A6F-471A-86C1-B55218310EAE}">
          <p14:sldIdLst>
            <p14:sldId id="1984"/>
            <p14:sldId id="299"/>
            <p14:sldId id="354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CEA94-9CFE-414F-A6FE-C4B935E2B157}" v="115" dt="2020-02-27T06:51:32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/>
    <p:restoredTop sz="94677"/>
  </p:normalViewPr>
  <p:slideViewPr>
    <p:cSldViewPr snapToGrid="0" snapToObjects="1">
      <p:cViewPr varScale="1">
        <p:scale>
          <a:sx n="161" d="100"/>
          <a:sy n="161" d="100"/>
        </p:scale>
        <p:origin x="1584" y="208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df2a511a85b71266" providerId="Windows Live" clId="Web-{3894CE38-83AE-4C29-ADEC-C5F47ACFED15}"/>
    <pc:docChg chg="modSld">
      <pc:chgData name="Guest User" userId="df2a511a85b71266" providerId="Windows Live" clId="Web-{3894CE38-83AE-4C29-ADEC-C5F47ACFED15}" dt="2020-02-20T10:24:15.907" v="48"/>
      <pc:docMkLst>
        <pc:docMk/>
      </pc:docMkLst>
      <pc:sldChg chg="modNotes">
        <pc:chgData name="Guest User" userId="df2a511a85b71266" providerId="Windows Live" clId="Web-{3894CE38-83AE-4C29-ADEC-C5F47ACFED15}" dt="2020-02-20T10:21:58.562" v="9"/>
        <pc:sldMkLst>
          <pc:docMk/>
          <pc:sldMk cId="2392124799" sldId="263"/>
        </pc:sldMkLst>
      </pc:sldChg>
      <pc:sldChg chg="modNotes">
        <pc:chgData name="Guest User" userId="df2a511a85b71266" providerId="Windows Live" clId="Web-{3894CE38-83AE-4C29-ADEC-C5F47ACFED15}" dt="2020-02-20T10:24:15.907" v="48"/>
        <pc:sldMkLst>
          <pc:docMk/>
          <pc:sldMk cId="3233749142" sldId="264"/>
        </pc:sldMkLst>
      </pc:sldChg>
      <pc:sldChg chg="modNotes">
        <pc:chgData name="Guest User" userId="df2a511a85b71266" providerId="Windows Live" clId="Web-{3894CE38-83AE-4C29-ADEC-C5F47ACFED15}" dt="2020-02-20T10:22:28.375" v="11"/>
        <pc:sldMkLst>
          <pc:docMk/>
          <pc:sldMk cId="76155794" sldId="265"/>
        </pc:sldMkLst>
      </pc:sldChg>
      <pc:sldChg chg="modNotes">
        <pc:chgData name="Guest User" userId="df2a511a85b71266" providerId="Windows Live" clId="Web-{3894CE38-83AE-4C29-ADEC-C5F47ACFED15}" dt="2020-02-20T10:21:40.640" v="4"/>
        <pc:sldMkLst>
          <pc:docMk/>
          <pc:sldMk cId="2125024164" sldId="360"/>
        </pc:sldMkLst>
      </pc:sldChg>
    </pc:docChg>
  </pc:docChgLst>
  <pc:docChgLst>
    <pc:chgData name="José Luis Latorre Millás" userId="5fa239be1891f8ec" providerId="LiveId" clId="{EE170037-4819-4B03-9ADC-79FE5ED53BCF}"/>
    <pc:docChg chg="undo custSel addSld delSld modSld addSection modSection">
      <pc:chgData name="José Luis Latorre Millás" userId="5fa239be1891f8ec" providerId="LiveId" clId="{EE170037-4819-4B03-9ADC-79FE5ED53BCF}" dt="2020-02-20T15:59:21.216" v="1270" actId="554"/>
      <pc:docMkLst>
        <pc:docMk/>
      </pc:docMkLst>
      <pc:sldChg chg="addSp delSp modSp modNotesTx">
        <pc:chgData name="José Luis Latorre Millás" userId="5fa239be1891f8ec" providerId="LiveId" clId="{EE170037-4819-4B03-9ADC-79FE5ED53BCF}" dt="2020-02-20T15:59:21.216" v="1270" actId="554"/>
        <pc:sldMkLst>
          <pc:docMk/>
          <pc:sldMk cId="2392124799" sldId="263"/>
        </pc:sldMkLst>
        <pc:spChg chg="add mod">
          <ac:chgData name="José Luis Latorre Millás" userId="5fa239be1891f8ec" providerId="LiveId" clId="{EE170037-4819-4B03-9ADC-79FE5ED53BCF}" dt="2020-02-20T15:59:21.216" v="1270" actId="554"/>
          <ac:spMkLst>
            <pc:docMk/>
            <pc:sldMk cId="2392124799" sldId="263"/>
            <ac:spMk id="2" creationId="{202BA478-3CEC-45E1-BAAE-B3F79B42BFF8}"/>
          </ac:spMkLst>
        </pc:spChg>
        <pc:spChg chg="mod">
          <ac:chgData name="José Luis Latorre Millás" userId="5fa239be1891f8ec" providerId="LiveId" clId="{EE170037-4819-4B03-9ADC-79FE5ED53BCF}" dt="2020-02-20T13:06:15.084" v="416" actId="20577"/>
          <ac:spMkLst>
            <pc:docMk/>
            <pc:sldMk cId="2392124799" sldId="263"/>
            <ac:spMk id="3" creationId="{1756D74A-FCEC-4DAD-AE24-F1D095D37158}"/>
          </ac:spMkLst>
        </pc:spChg>
        <pc:spChg chg="add mod">
          <ac:chgData name="José Luis Latorre Millás" userId="5fa239be1891f8ec" providerId="LiveId" clId="{EE170037-4819-4B03-9ADC-79FE5ED53BCF}" dt="2020-02-20T15:59:21.216" v="1270" actId="554"/>
          <ac:spMkLst>
            <pc:docMk/>
            <pc:sldMk cId="2392124799" sldId="263"/>
            <ac:spMk id="9" creationId="{A7809A9B-FE02-4989-B70A-9805DB4BFAF5}"/>
          </ac:spMkLst>
        </pc:spChg>
        <pc:spChg chg="del mod">
          <ac:chgData name="José Luis Latorre Millás" userId="5fa239be1891f8ec" providerId="LiveId" clId="{EE170037-4819-4B03-9ADC-79FE5ED53BCF}" dt="2020-02-20T13:05:11.264" v="411" actId="478"/>
          <ac:spMkLst>
            <pc:docMk/>
            <pc:sldMk cId="2392124799" sldId="263"/>
            <ac:spMk id="11" creationId="{4884BBFD-1D46-4F84-95C3-5BE3705AAF59}"/>
          </ac:spMkLst>
        </pc:spChg>
        <pc:picChg chg="del mod">
          <ac:chgData name="José Luis Latorre Millás" userId="5fa239be1891f8ec" providerId="LiveId" clId="{EE170037-4819-4B03-9ADC-79FE5ED53BCF}" dt="2020-02-20T13:04:44.971" v="407" actId="21"/>
          <ac:picMkLst>
            <pc:docMk/>
            <pc:sldMk cId="2392124799" sldId="263"/>
            <ac:picMk id="4" creationId="{26F700CD-738A-B146-895F-367188BCFAAB}"/>
          </ac:picMkLst>
        </pc:picChg>
        <pc:picChg chg="del mod">
          <ac:chgData name="José Luis Latorre Millás" userId="5fa239be1891f8ec" providerId="LiveId" clId="{EE170037-4819-4B03-9ADC-79FE5ED53BCF}" dt="2020-02-20T13:04:44.971" v="407" actId="21"/>
          <ac:picMkLst>
            <pc:docMk/>
            <pc:sldMk cId="2392124799" sldId="263"/>
            <ac:picMk id="5" creationId="{78CEA898-1C63-0241-8137-70188D50CB4E}"/>
          </ac:picMkLst>
        </pc:picChg>
        <pc:picChg chg="del mod">
          <ac:chgData name="José Luis Latorre Millás" userId="5fa239be1891f8ec" providerId="LiveId" clId="{EE170037-4819-4B03-9ADC-79FE5ED53BCF}" dt="2020-02-20T13:04:44.971" v="407" actId="21"/>
          <ac:picMkLst>
            <pc:docMk/>
            <pc:sldMk cId="2392124799" sldId="263"/>
            <ac:picMk id="7" creationId="{484C8B84-EAB1-3346-87E2-EBD49E0827C6}"/>
          </ac:picMkLst>
        </pc:picChg>
        <pc:picChg chg="add del mod">
          <ac:chgData name="José Luis Latorre Millás" userId="5fa239be1891f8ec" providerId="LiveId" clId="{EE170037-4819-4B03-9ADC-79FE5ED53BCF}" dt="2020-02-20T13:04:44.971" v="407" actId="21"/>
          <ac:picMkLst>
            <pc:docMk/>
            <pc:sldMk cId="2392124799" sldId="263"/>
            <ac:picMk id="8" creationId="{00FD86FA-C9FD-4DB8-BF9A-21398C66B4B5}"/>
          </ac:picMkLst>
        </pc:picChg>
        <pc:picChg chg="add mod">
          <ac:chgData name="José Luis Latorre Millás" userId="5fa239be1891f8ec" providerId="LiveId" clId="{EE170037-4819-4B03-9ADC-79FE5ED53BCF}" dt="2020-02-20T15:58:19.774" v="1243" actId="1076"/>
          <ac:picMkLst>
            <pc:docMk/>
            <pc:sldMk cId="2392124799" sldId="263"/>
            <ac:picMk id="10" creationId="{61F37E5F-49F4-42CC-AC36-FAB57977171C}"/>
          </ac:picMkLst>
        </pc:picChg>
      </pc:sldChg>
      <pc:sldChg chg="modSp">
        <pc:chgData name="José Luis Latorre Millás" userId="5fa239be1891f8ec" providerId="LiveId" clId="{EE170037-4819-4B03-9ADC-79FE5ED53BCF}" dt="2020-02-20T13:03:46.255" v="401" actId="1076"/>
        <pc:sldMkLst>
          <pc:docMk/>
          <pc:sldMk cId="3389361063" sldId="282"/>
        </pc:sldMkLst>
        <pc:picChg chg="mod">
          <ac:chgData name="José Luis Latorre Millás" userId="5fa239be1891f8ec" providerId="LiveId" clId="{EE170037-4819-4B03-9ADC-79FE5ED53BCF}" dt="2020-02-20T13:03:46.255" v="401" actId="1076"/>
          <ac:picMkLst>
            <pc:docMk/>
            <pc:sldMk cId="3389361063" sldId="282"/>
            <ac:picMk id="2" creationId="{707FFEB1-0B09-4D16-B193-CB791A0CD471}"/>
          </ac:picMkLst>
        </pc:picChg>
      </pc:sldChg>
      <pc:sldChg chg="add">
        <pc:chgData name="José Luis Latorre Millás" userId="5fa239be1891f8ec" providerId="LiveId" clId="{EE170037-4819-4B03-9ADC-79FE5ED53BCF}" dt="2020-02-20T15:50:38.042" v="1061"/>
        <pc:sldMkLst>
          <pc:docMk/>
          <pc:sldMk cId="3175312715" sldId="294"/>
        </pc:sldMkLst>
      </pc:sldChg>
      <pc:sldChg chg="del">
        <pc:chgData name="José Luis Latorre Millás" userId="5fa239be1891f8ec" providerId="LiveId" clId="{EE170037-4819-4B03-9ADC-79FE5ED53BCF}" dt="2020-02-20T12:38:09.161" v="260" actId="2696"/>
        <pc:sldMkLst>
          <pc:docMk/>
          <pc:sldMk cId="176469904" sldId="295"/>
        </pc:sldMkLst>
      </pc:sldChg>
      <pc:sldChg chg="add">
        <pc:chgData name="José Luis Latorre Millás" userId="5fa239be1891f8ec" providerId="LiveId" clId="{EE170037-4819-4B03-9ADC-79FE5ED53BCF}" dt="2020-02-20T12:38:16.056" v="261"/>
        <pc:sldMkLst>
          <pc:docMk/>
          <pc:sldMk cId="3400753661" sldId="295"/>
        </pc:sldMkLst>
      </pc:sldChg>
      <pc:sldChg chg="modSp modNotesTx">
        <pc:chgData name="José Luis Latorre Millás" userId="5fa239be1891f8ec" providerId="LiveId" clId="{EE170037-4819-4B03-9ADC-79FE5ED53BCF}" dt="2020-02-20T15:38:08.394" v="685" actId="5793"/>
        <pc:sldMkLst>
          <pc:docMk/>
          <pc:sldMk cId="2125024164" sldId="360"/>
        </pc:sldMkLst>
        <pc:picChg chg="mod">
          <ac:chgData name="José Luis Latorre Millás" userId="5fa239be1891f8ec" providerId="LiveId" clId="{EE170037-4819-4B03-9ADC-79FE5ED53BCF}" dt="2020-02-20T15:32:10.612" v="647" actId="1076"/>
          <ac:picMkLst>
            <pc:docMk/>
            <pc:sldMk cId="2125024164" sldId="360"/>
            <ac:picMk id="5" creationId="{F1EC8CCE-E7CB-EC43-AF9B-80C3CBBD30E4}"/>
          </ac:picMkLst>
        </pc:picChg>
      </pc:sldChg>
      <pc:sldChg chg="addSp modSp add setBg">
        <pc:chgData name="José Luis Latorre Millás" userId="5fa239be1891f8ec" providerId="LiveId" clId="{EE170037-4819-4B03-9ADC-79FE5ED53BCF}" dt="2020-02-20T11:24:36.712" v="8" actId="1076"/>
        <pc:sldMkLst>
          <pc:docMk/>
          <pc:sldMk cId="3573584059" sldId="378"/>
        </pc:sldMkLst>
        <pc:picChg chg="add mod">
          <ac:chgData name="José Luis Latorre Millás" userId="5fa239be1891f8ec" providerId="LiveId" clId="{EE170037-4819-4B03-9ADC-79FE5ED53BCF}" dt="2020-02-20T11:24:34.968" v="7" actId="1076"/>
          <ac:picMkLst>
            <pc:docMk/>
            <pc:sldMk cId="3573584059" sldId="378"/>
            <ac:picMk id="3" creationId="{2F511988-00CF-47B3-9868-70D61662DD44}"/>
          </ac:picMkLst>
        </pc:picChg>
        <pc:picChg chg="add mod">
          <ac:chgData name="José Luis Latorre Millás" userId="5fa239be1891f8ec" providerId="LiveId" clId="{EE170037-4819-4B03-9ADC-79FE5ED53BCF}" dt="2020-02-20T11:24:36.712" v="8" actId="1076"/>
          <ac:picMkLst>
            <pc:docMk/>
            <pc:sldMk cId="3573584059" sldId="378"/>
            <ac:picMk id="5" creationId="{9A98E117-ADF1-4316-8EB0-CBDF1854B1A0}"/>
          </ac:picMkLst>
        </pc:picChg>
      </pc:sldChg>
      <pc:sldChg chg="add setBg modNotesTx">
        <pc:chgData name="José Luis Latorre Millás" userId="5fa239be1891f8ec" providerId="LiveId" clId="{EE170037-4819-4B03-9ADC-79FE5ED53BCF}" dt="2020-02-20T15:57:29.497" v="1238" actId="20577"/>
        <pc:sldMkLst>
          <pc:docMk/>
          <pc:sldMk cId="1043187073" sldId="379"/>
        </pc:sldMkLst>
      </pc:sldChg>
      <pc:sldChg chg="addSp delSp modSp add setBg modAnim modNotesTx">
        <pc:chgData name="José Luis Latorre Millás" userId="5fa239be1891f8ec" providerId="LiveId" clId="{EE170037-4819-4B03-9ADC-79FE5ED53BCF}" dt="2020-02-20T11:46:38.882" v="259"/>
        <pc:sldMkLst>
          <pc:docMk/>
          <pc:sldMk cId="3209042220" sldId="379"/>
        </pc:sldMkLst>
        <pc:spChg chg="mod">
          <ac:chgData name="José Luis Latorre Millás" userId="5fa239be1891f8ec" providerId="LiveId" clId="{EE170037-4819-4B03-9ADC-79FE5ED53BCF}" dt="2020-02-20T11:33:00.842" v="86" actId="3062"/>
          <ac:spMkLst>
            <pc:docMk/>
            <pc:sldMk cId="3209042220" sldId="379"/>
            <ac:spMk id="4" creationId="{ACC540FB-F8F4-8549-BCE5-5339F5D9699F}"/>
          </ac:spMkLst>
        </pc:spChg>
        <pc:spChg chg="del mod">
          <ac:chgData name="José Luis Latorre Millás" userId="5fa239be1891f8ec" providerId="LiveId" clId="{EE170037-4819-4B03-9ADC-79FE5ED53BCF}" dt="2020-02-20T11:27:38.586" v="13" actId="478"/>
          <ac:spMkLst>
            <pc:docMk/>
            <pc:sldMk cId="3209042220" sldId="379"/>
            <ac:spMk id="6" creationId="{5D46695F-D705-48AF-9E4F-6885B94AEF8A}"/>
          </ac:spMkLst>
        </pc:spChg>
        <pc:spChg chg="add del mod">
          <ac:chgData name="José Luis Latorre Millás" userId="5fa239be1891f8ec" providerId="LiveId" clId="{EE170037-4819-4B03-9ADC-79FE5ED53BCF}" dt="2020-02-20T11:32:54.690" v="85" actId="478"/>
          <ac:spMkLst>
            <pc:docMk/>
            <pc:sldMk cId="3209042220" sldId="379"/>
            <ac:spMk id="19" creationId="{C8743F45-6AFE-42DC-B923-F09D83B4E6D1}"/>
          </ac:spMkLst>
        </pc:spChg>
        <pc:spChg chg="add mod">
          <ac:chgData name="José Luis Latorre Millás" userId="5fa239be1891f8ec" providerId="LiveId" clId="{EE170037-4819-4B03-9ADC-79FE5ED53BCF}" dt="2020-02-20T11:33:32.762" v="89" actId="121"/>
          <ac:spMkLst>
            <pc:docMk/>
            <pc:sldMk cId="3209042220" sldId="379"/>
            <ac:spMk id="29" creationId="{081D6AE3-08B1-4A83-9A6B-3FE23F2BC04D}"/>
          </ac:spMkLst>
        </pc:spChg>
        <pc:spChg chg="add mod topLvl">
          <ac:chgData name="José Luis Latorre Millás" userId="5fa239be1891f8ec" providerId="LiveId" clId="{EE170037-4819-4B03-9ADC-79FE5ED53BCF}" dt="2020-02-20T11:35:08.691" v="102" actId="164"/>
          <ac:spMkLst>
            <pc:docMk/>
            <pc:sldMk cId="3209042220" sldId="379"/>
            <ac:spMk id="30" creationId="{79DEB871-1511-4BD2-86AE-C02F26657319}"/>
          </ac:spMkLst>
        </pc:spChg>
        <pc:spChg chg="add del mod">
          <ac:chgData name="José Luis Latorre Millás" userId="5fa239be1891f8ec" providerId="LiveId" clId="{EE170037-4819-4B03-9ADC-79FE5ED53BCF}" dt="2020-02-20T11:34:12.788" v="94" actId="478"/>
          <ac:spMkLst>
            <pc:docMk/>
            <pc:sldMk cId="3209042220" sldId="379"/>
            <ac:spMk id="35" creationId="{ABB934CF-42AB-440D-83EC-AEF4EA3850EF}"/>
          </ac:spMkLst>
        </pc:spChg>
        <pc:spChg chg="add mod topLvl">
          <ac:chgData name="José Luis Latorre Millás" userId="5fa239be1891f8ec" providerId="LiveId" clId="{EE170037-4819-4B03-9ADC-79FE5ED53BCF}" dt="2020-02-20T11:35:03.293" v="101" actId="164"/>
          <ac:spMkLst>
            <pc:docMk/>
            <pc:sldMk cId="3209042220" sldId="379"/>
            <ac:spMk id="38" creationId="{BB31B885-2A4F-491D-8284-3EAB71AA608A}"/>
          </ac:spMkLst>
        </pc:spChg>
        <pc:spChg chg="mod">
          <ac:chgData name="José Luis Latorre Millás" userId="5fa239be1891f8ec" providerId="LiveId" clId="{EE170037-4819-4B03-9ADC-79FE5ED53BCF}" dt="2020-02-20T11:35:51.858" v="117" actId="6549"/>
          <ac:spMkLst>
            <pc:docMk/>
            <pc:sldMk cId="3209042220" sldId="379"/>
            <ac:spMk id="43" creationId="{A07647E7-BC03-4ABB-850E-954F4B057343}"/>
          </ac:spMkLst>
        </pc:spChg>
        <pc:spChg chg="add mod">
          <ac:chgData name="José Luis Latorre Millás" userId="5fa239be1891f8ec" providerId="LiveId" clId="{EE170037-4819-4B03-9ADC-79FE5ED53BCF}" dt="2020-02-20T11:35:40.294" v="113" actId="571"/>
          <ac:spMkLst>
            <pc:docMk/>
            <pc:sldMk cId="3209042220" sldId="379"/>
            <ac:spMk id="45" creationId="{65E9A7F4-F1C9-4FE2-8599-6C63F796204C}"/>
          </ac:spMkLst>
        </pc:spChg>
        <pc:spChg chg="add mod">
          <ac:chgData name="José Luis Latorre Millás" userId="5fa239be1891f8ec" providerId="LiveId" clId="{EE170037-4819-4B03-9ADC-79FE5ED53BCF}" dt="2020-02-20T11:37:15.153" v="130" actId="164"/>
          <ac:spMkLst>
            <pc:docMk/>
            <pc:sldMk cId="3209042220" sldId="379"/>
            <ac:spMk id="47" creationId="{A45F9B3C-964D-4D2C-B4C3-30492060A1DA}"/>
          </ac:spMkLst>
        </pc:spChg>
        <pc:spChg chg="add mod">
          <ac:chgData name="José Luis Latorre Millás" userId="5fa239be1891f8ec" providerId="LiveId" clId="{EE170037-4819-4B03-9ADC-79FE5ED53BCF}" dt="2020-02-20T11:37:24.304" v="131" actId="164"/>
          <ac:spMkLst>
            <pc:docMk/>
            <pc:sldMk cId="3209042220" sldId="379"/>
            <ac:spMk id="49" creationId="{5B6E4E43-D208-4E8A-AA49-0FD08C99CF57}"/>
          </ac:spMkLst>
        </pc:spChg>
        <pc:spChg chg="add mod">
          <ac:chgData name="José Luis Latorre Millás" userId="5fa239be1891f8ec" providerId="LiveId" clId="{EE170037-4819-4B03-9ADC-79FE5ED53BCF}" dt="2020-02-20T11:37:31.803" v="132" actId="164"/>
          <ac:spMkLst>
            <pc:docMk/>
            <pc:sldMk cId="3209042220" sldId="379"/>
            <ac:spMk id="51" creationId="{6CB425C4-4592-4E1B-A9A2-372622D15BDB}"/>
          </ac:spMkLst>
        </pc:spChg>
        <pc:spChg chg="mod">
          <ac:chgData name="José Luis Latorre Millás" userId="5fa239be1891f8ec" providerId="LiveId" clId="{EE170037-4819-4B03-9ADC-79FE5ED53BCF}" dt="2020-02-20T11:38:43.667" v="163" actId="20577"/>
          <ac:spMkLst>
            <pc:docMk/>
            <pc:sldMk cId="3209042220" sldId="379"/>
            <ac:spMk id="66" creationId="{92BB8130-DF2F-435A-9273-816F9F7EBB49}"/>
          </ac:spMkLst>
        </pc:spChg>
        <pc:spChg chg="add mod">
          <ac:chgData name="José Luis Latorre Millás" userId="5fa239be1891f8ec" providerId="LiveId" clId="{EE170037-4819-4B03-9ADC-79FE5ED53BCF}" dt="2020-02-20T11:41:32.922" v="198" actId="1076"/>
          <ac:spMkLst>
            <pc:docMk/>
            <pc:sldMk cId="3209042220" sldId="379"/>
            <ac:spMk id="68" creationId="{56872815-4358-4EEC-B8B0-DC60B698E121}"/>
          </ac:spMkLst>
        </pc:spChg>
        <pc:grpChg chg="add del mod">
          <ac:chgData name="José Luis Latorre Millás" userId="5fa239be1891f8ec" providerId="LiveId" clId="{EE170037-4819-4B03-9ADC-79FE5ED53BCF}" dt="2020-02-20T11:34:52.625" v="100" actId="165"/>
          <ac:grpSpMkLst>
            <pc:docMk/>
            <pc:sldMk cId="3209042220" sldId="379"/>
            <ac:grpSpMk id="37" creationId="{E7EDB66F-8A1D-4549-AE4E-070957F82662}"/>
          </ac:grpSpMkLst>
        </pc:grpChg>
        <pc:grpChg chg="add mod ord">
          <ac:chgData name="José Luis Latorre Millás" userId="5fa239be1891f8ec" providerId="LiveId" clId="{EE170037-4819-4B03-9ADC-79FE5ED53BCF}" dt="2020-02-20T11:45:01.159" v="245" actId="167"/>
          <ac:grpSpMkLst>
            <pc:docMk/>
            <pc:sldMk cId="3209042220" sldId="379"/>
            <ac:grpSpMk id="40" creationId="{C355B17E-0E5D-492D-8AD1-8AF5F7AB9BD1}"/>
          </ac:grpSpMkLst>
        </pc:grpChg>
        <pc:grpChg chg="add mod ord">
          <ac:chgData name="José Luis Latorre Millás" userId="5fa239be1891f8ec" providerId="LiveId" clId="{EE170037-4819-4B03-9ADC-79FE5ED53BCF}" dt="2020-02-20T11:45:01.159" v="245" actId="167"/>
          <ac:grpSpMkLst>
            <pc:docMk/>
            <pc:sldMk cId="3209042220" sldId="379"/>
            <ac:grpSpMk id="41" creationId="{0CEBBAB9-EF28-461E-8B3F-E504D0B19861}"/>
          </ac:grpSpMkLst>
        </pc:grpChg>
        <pc:grpChg chg="add mod ord">
          <ac:chgData name="José Luis Latorre Millás" userId="5fa239be1891f8ec" providerId="LiveId" clId="{EE170037-4819-4B03-9ADC-79FE5ED53BCF}" dt="2020-02-20T11:45:01.159" v="245" actId="167"/>
          <ac:grpSpMkLst>
            <pc:docMk/>
            <pc:sldMk cId="3209042220" sldId="379"/>
            <ac:grpSpMk id="42" creationId="{4A9C1769-EEA0-406C-9DCB-A8A1C66847D0}"/>
          </ac:grpSpMkLst>
        </pc:grpChg>
        <pc:grpChg chg="add mod ord">
          <ac:chgData name="José Luis Latorre Millás" userId="5fa239be1891f8ec" providerId="LiveId" clId="{EE170037-4819-4B03-9ADC-79FE5ED53BCF}" dt="2020-02-20T11:45:01.159" v="245" actId="167"/>
          <ac:grpSpMkLst>
            <pc:docMk/>
            <pc:sldMk cId="3209042220" sldId="379"/>
            <ac:grpSpMk id="53" creationId="{5C51B81B-0C89-42A6-8BCF-D9D2C786E80B}"/>
          </ac:grpSpMkLst>
        </pc:grpChg>
        <pc:grpChg chg="add mod ord">
          <ac:chgData name="José Luis Latorre Millás" userId="5fa239be1891f8ec" providerId="LiveId" clId="{EE170037-4819-4B03-9ADC-79FE5ED53BCF}" dt="2020-02-20T11:45:01.159" v="245" actId="167"/>
          <ac:grpSpMkLst>
            <pc:docMk/>
            <pc:sldMk cId="3209042220" sldId="379"/>
            <ac:grpSpMk id="54" creationId="{83D3A272-9505-45CF-9E35-25C03A118A1E}"/>
          </ac:grpSpMkLst>
        </pc:grpChg>
        <pc:grpChg chg="add mod ord">
          <ac:chgData name="José Luis Latorre Millás" userId="5fa239be1891f8ec" providerId="LiveId" clId="{EE170037-4819-4B03-9ADC-79FE5ED53BCF}" dt="2020-02-20T11:45:01.159" v="245" actId="167"/>
          <ac:grpSpMkLst>
            <pc:docMk/>
            <pc:sldMk cId="3209042220" sldId="379"/>
            <ac:grpSpMk id="55" creationId="{670BEC03-92AE-4765-8D62-BEF943A4E2C4}"/>
          </ac:grpSpMkLst>
        </pc:grpChg>
        <pc:grpChg chg="add mod">
          <ac:chgData name="José Luis Latorre Millás" userId="5fa239be1891f8ec" providerId="LiveId" clId="{EE170037-4819-4B03-9ADC-79FE5ED53BCF}" dt="2020-02-20T11:38:18.054" v="153" actId="571"/>
          <ac:grpSpMkLst>
            <pc:docMk/>
            <pc:sldMk cId="3209042220" sldId="379"/>
            <ac:grpSpMk id="56" creationId="{F7A5DB23-3927-45F2-9A71-84F183637831}"/>
          </ac:grpSpMkLst>
        </pc:grpChg>
        <pc:grpChg chg="add del mod">
          <ac:chgData name="José Luis Latorre Millás" userId="5fa239be1891f8ec" providerId="LiveId" clId="{EE170037-4819-4B03-9ADC-79FE5ED53BCF}" dt="2020-02-20T11:38:32.704" v="157"/>
          <ac:grpSpMkLst>
            <pc:docMk/>
            <pc:sldMk cId="3209042220" sldId="379"/>
            <ac:grpSpMk id="59" creationId="{17E27FF9-C394-475F-B0D9-FDA5ECC1C6E8}"/>
          </ac:grpSpMkLst>
        </pc:grpChg>
        <pc:grpChg chg="add mod">
          <ac:chgData name="José Luis Latorre Millás" userId="5fa239be1891f8ec" providerId="LiveId" clId="{EE170037-4819-4B03-9ADC-79FE5ED53BCF}" dt="2020-02-20T11:38:32.282" v="156" actId="571"/>
          <ac:grpSpMkLst>
            <pc:docMk/>
            <pc:sldMk cId="3209042220" sldId="379"/>
            <ac:grpSpMk id="62" creationId="{80217B88-BAFD-47FB-9409-7BCE6FE9F928}"/>
          </ac:grpSpMkLst>
        </pc:grpChg>
        <pc:grpChg chg="add mod ord">
          <ac:chgData name="José Luis Latorre Millás" userId="5fa239be1891f8ec" providerId="LiveId" clId="{EE170037-4819-4B03-9ADC-79FE5ED53BCF}" dt="2020-02-20T11:45:01.159" v="245" actId="167"/>
          <ac:grpSpMkLst>
            <pc:docMk/>
            <pc:sldMk cId="3209042220" sldId="379"/>
            <ac:grpSpMk id="65" creationId="{D91EED74-A37A-478B-8B24-985B86088D82}"/>
          </ac:grpSpMkLst>
        </pc:grpChg>
        <pc:picChg chg="del">
          <ac:chgData name="José Luis Latorre Millás" userId="5fa239be1891f8ec" providerId="LiveId" clId="{EE170037-4819-4B03-9ADC-79FE5ED53BCF}" dt="2020-02-20T11:27:25.715" v="11" actId="478"/>
          <ac:picMkLst>
            <pc:docMk/>
            <pc:sldMk cId="3209042220" sldId="379"/>
            <ac:picMk id="2" creationId="{EACE4553-B3A1-454E-BE33-759A83039668}"/>
          </ac:picMkLst>
        </pc:picChg>
        <pc:picChg chg="add mod">
          <ac:chgData name="José Luis Latorre Millás" userId="5fa239be1891f8ec" providerId="LiveId" clId="{EE170037-4819-4B03-9ADC-79FE5ED53BCF}" dt="2020-02-20T11:42:28.002" v="218" actId="1076"/>
          <ac:picMkLst>
            <pc:docMk/>
            <pc:sldMk cId="3209042220" sldId="379"/>
            <ac:picMk id="7" creationId="{F1309903-5634-4962-891C-B6D6512AEC30}"/>
          </ac:picMkLst>
        </pc:picChg>
        <pc:picChg chg="add mod modCrop">
          <ac:chgData name="José Luis Latorre Millás" userId="5fa239be1891f8ec" providerId="LiveId" clId="{EE170037-4819-4B03-9ADC-79FE5ED53BCF}" dt="2020-02-20T11:41:48.480" v="202" actId="1076"/>
          <ac:picMkLst>
            <pc:docMk/>
            <pc:sldMk cId="3209042220" sldId="379"/>
            <ac:picMk id="18" creationId="{4F108521-8CCF-42A3-BC74-6F67370BA5E1}"/>
          </ac:picMkLst>
        </pc:picChg>
        <pc:picChg chg="add mod">
          <ac:chgData name="José Luis Latorre Millás" userId="5fa239be1891f8ec" providerId="LiveId" clId="{EE170037-4819-4B03-9ADC-79FE5ED53BCF}" dt="2020-02-20T11:40:36.572" v="185" actId="1076"/>
          <ac:picMkLst>
            <pc:docMk/>
            <pc:sldMk cId="3209042220" sldId="379"/>
            <ac:picMk id="20" creationId="{28DF269D-A5BF-4949-881F-2EE4A1AA8AE9}"/>
          </ac:picMkLst>
        </pc:picChg>
        <pc:picChg chg="add mod">
          <ac:chgData name="José Luis Latorre Millás" userId="5fa239be1891f8ec" providerId="LiveId" clId="{EE170037-4819-4B03-9ADC-79FE5ED53BCF}" dt="2020-02-20T11:41:45.130" v="200" actId="1076"/>
          <ac:picMkLst>
            <pc:docMk/>
            <pc:sldMk cId="3209042220" sldId="379"/>
            <ac:picMk id="21" creationId="{2B1D2A9D-970D-4141-BE04-AA7DDD032DA0}"/>
          </ac:picMkLst>
        </pc:picChg>
        <pc:picChg chg="add mod">
          <ac:chgData name="José Luis Latorre Millás" userId="5fa239be1891f8ec" providerId="LiveId" clId="{EE170037-4819-4B03-9ADC-79FE5ED53BCF}" dt="2020-02-20T11:43:01.775" v="228" actId="1076"/>
          <ac:picMkLst>
            <pc:docMk/>
            <pc:sldMk cId="3209042220" sldId="379"/>
            <ac:picMk id="22" creationId="{50871372-7A51-426A-B453-EF2928C0011C}"/>
          </ac:picMkLst>
        </pc:picChg>
        <pc:picChg chg="add del mod">
          <ac:chgData name="José Luis Latorre Millás" userId="5fa239be1891f8ec" providerId="LiveId" clId="{EE170037-4819-4B03-9ADC-79FE5ED53BCF}" dt="2020-02-20T11:29:17.497" v="51" actId="478"/>
          <ac:picMkLst>
            <pc:docMk/>
            <pc:sldMk cId="3209042220" sldId="379"/>
            <ac:picMk id="23" creationId="{7D7266FD-46D0-400C-8B65-D1F5F01AE99B}"/>
          </ac:picMkLst>
        </pc:picChg>
        <pc:picChg chg="add mod">
          <ac:chgData name="José Luis Latorre Millás" userId="5fa239be1891f8ec" providerId="LiveId" clId="{EE170037-4819-4B03-9ADC-79FE5ED53BCF}" dt="2020-02-20T11:42:25.348" v="217" actId="1076"/>
          <ac:picMkLst>
            <pc:docMk/>
            <pc:sldMk cId="3209042220" sldId="379"/>
            <ac:picMk id="24" creationId="{98B1DE6F-A9C8-4816-8A9F-34B3829A00BC}"/>
          </ac:picMkLst>
        </pc:picChg>
        <pc:picChg chg="add mod">
          <ac:chgData name="José Luis Latorre Millás" userId="5fa239be1891f8ec" providerId="LiveId" clId="{EE170037-4819-4B03-9ADC-79FE5ED53BCF}" dt="2020-02-20T11:42:32.536" v="220" actId="14100"/>
          <ac:picMkLst>
            <pc:docMk/>
            <pc:sldMk cId="3209042220" sldId="379"/>
            <ac:picMk id="25" creationId="{61185DAE-FA52-4F58-AE07-6E5F8D8909C3}"/>
          </ac:picMkLst>
        </pc:picChg>
        <pc:picChg chg="add mod">
          <ac:chgData name="José Luis Latorre Millás" userId="5fa239be1891f8ec" providerId="LiveId" clId="{EE170037-4819-4B03-9ADC-79FE5ED53BCF}" dt="2020-02-20T11:44:27.387" v="241" actId="1076"/>
          <ac:picMkLst>
            <pc:docMk/>
            <pc:sldMk cId="3209042220" sldId="379"/>
            <ac:picMk id="26" creationId="{18F558B9-7781-44A3-9876-E9265F672242}"/>
          </ac:picMkLst>
        </pc:picChg>
        <pc:picChg chg="add mod">
          <ac:chgData name="José Luis Latorre Millás" userId="5fa239be1891f8ec" providerId="LiveId" clId="{EE170037-4819-4B03-9ADC-79FE5ED53BCF}" dt="2020-02-20T11:44:30.976" v="243" actId="1076"/>
          <ac:picMkLst>
            <pc:docMk/>
            <pc:sldMk cId="3209042220" sldId="379"/>
            <ac:picMk id="27" creationId="{E0711902-8959-4E69-8AB4-E82C216FE111}"/>
          </ac:picMkLst>
        </pc:picChg>
        <pc:picChg chg="add mod ord">
          <ac:chgData name="José Luis Latorre Millás" userId="5fa239be1891f8ec" providerId="LiveId" clId="{EE170037-4819-4B03-9ADC-79FE5ED53BCF}" dt="2020-02-20T11:44:38.259" v="244" actId="167"/>
          <ac:picMkLst>
            <pc:docMk/>
            <pc:sldMk cId="3209042220" sldId="379"/>
            <ac:picMk id="28" creationId="{FC981831-0A58-43C1-A8CA-E98F5B69C8C4}"/>
          </ac:picMkLst>
        </pc:picChg>
        <pc:picChg chg="add mod modCrop">
          <ac:chgData name="José Luis Latorre Millás" userId="5fa239be1891f8ec" providerId="LiveId" clId="{EE170037-4819-4B03-9ADC-79FE5ED53BCF}" dt="2020-02-20T11:44:11.255" v="240" actId="1076"/>
          <ac:picMkLst>
            <pc:docMk/>
            <pc:sldMk cId="3209042220" sldId="379"/>
            <ac:picMk id="70" creationId="{7BEA52CE-ACEC-4FD6-9DBB-024E3FE2BDD7}"/>
          </ac:picMkLst>
        </pc:picChg>
        <pc:cxnChg chg="mod">
          <ac:chgData name="José Luis Latorre Millás" userId="5fa239be1891f8ec" providerId="LiveId" clId="{EE170037-4819-4B03-9ADC-79FE5ED53BCF}" dt="2020-02-20T11:33:50.557" v="91" actId="1076"/>
          <ac:cxnSpMkLst>
            <pc:docMk/>
            <pc:sldMk cId="3209042220" sldId="379"/>
            <ac:cxnSpMk id="3" creationId="{C76CA36C-B0FD-4DF4-9110-2F9DC3D1C38A}"/>
          </ac:cxnSpMkLst>
        </pc:cxnChg>
        <pc:cxnChg chg="mod">
          <ac:chgData name="José Luis Latorre Millás" userId="5fa239be1891f8ec" providerId="LiveId" clId="{EE170037-4819-4B03-9ADC-79FE5ED53BCF}" dt="2020-02-20T11:33:50.557" v="91" actId="1076"/>
          <ac:cxnSpMkLst>
            <pc:docMk/>
            <pc:sldMk cId="3209042220" sldId="379"/>
            <ac:cxnSpMk id="11" creationId="{88782292-C906-4220-9A43-164825F49D59}"/>
          </ac:cxnSpMkLst>
        </pc:cxnChg>
        <pc:cxnChg chg="add mod topLvl">
          <ac:chgData name="José Luis Latorre Millás" userId="5fa239be1891f8ec" providerId="LiveId" clId="{EE170037-4819-4B03-9ADC-79FE5ED53BCF}" dt="2020-02-20T11:35:08.691" v="102" actId="164"/>
          <ac:cxnSpMkLst>
            <pc:docMk/>
            <pc:sldMk cId="3209042220" sldId="379"/>
            <ac:cxnSpMk id="32" creationId="{B0FDE48F-7640-41DD-A980-A3D5E8A7660F}"/>
          </ac:cxnSpMkLst>
        </pc:cxnChg>
        <pc:cxnChg chg="add mod">
          <ac:chgData name="José Luis Latorre Millás" userId="5fa239be1891f8ec" providerId="LiveId" clId="{EE170037-4819-4B03-9ADC-79FE5ED53BCF}" dt="2020-02-20T11:33:55.867" v="92" actId="571"/>
          <ac:cxnSpMkLst>
            <pc:docMk/>
            <pc:sldMk cId="3209042220" sldId="379"/>
            <ac:cxnSpMk id="33" creationId="{1A351876-7122-47C1-9C3D-52EE2CE8E32A}"/>
          </ac:cxnSpMkLst>
        </pc:cxnChg>
        <pc:cxnChg chg="add mod">
          <ac:chgData name="José Luis Latorre Millás" userId="5fa239be1891f8ec" providerId="LiveId" clId="{EE170037-4819-4B03-9ADC-79FE5ED53BCF}" dt="2020-02-20T11:33:55.867" v="92" actId="571"/>
          <ac:cxnSpMkLst>
            <pc:docMk/>
            <pc:sldMk cId="3209042220" sldId="379"/>
            <ac:cxnSpMk id="34" creationId="{696B2757-B174-4B96-B318-D525F7EDE37C}"/>
          </ac:cxnSpMkLst>
        </pc:cxnChg>
        <pc:cxnChg chg="add del mod">
          <ac:chgData name="José Luis Latorre Millás" userId="5fa239be1891f8ec" providerId="LiveId" clId="{EE170037-4819-4B03-9ADC-79FE5ED53BCF}" dt="2020-02-20T11:34:12.788" v="94" actId="478"/>
          <ac:cxnSpMkLst>
            <pc:docMk/>
            <pc:sldMk cId="3209042220" sldId="379"/>
            <ac:cxnSpMk id="36" creationId="{7C691D7A-10B2-4A60-8EFA-A6C1BC9D764F}"/>
          </ac:cxnSpMkLst>
        </pc:cxnChg>
        <pc:cxnChg chg="add mod topLvl">
          <ac:chgData name="José Luis Latorre Millás" userId="5fa239be1891f8ec" providerId="LiveId" clId="{EE170037-4819-4B03-9ADC-79FE5ED53BCF}" dt="2020-02-20T11:35:03.293" v="101" actId="164"/>
          <ac:cxnSpMkLst>
            <pc:docMk/>
            <pc:sldMk cId="3209042220" sldId="379"/>
            <ac:cxnSpMk id="39" creationId="{53941FA0-155E-4A4E-B8A2-5D1ED76D2220}"/>
          </ac:cxnSpMkLst>
        </pc:cxnChg>
        <pc:cxnChg chg="mod">
          <ac:chgData name="José Luis Latorre Millás" userId="5fa239be1891f8ec" providerId="LiveId" clId="{EE170037-4819-4B03-9ADC-79FE5ED53BCF}" dt="2020-02-20T11:35:51.858" v="117" actId="6549"/>
          <ac:cxnSpMkLst>
            <pc:docMk/>
            <pc:sldMk cId="3209042220" sldId="379"/>
            <ac:cxnSpMk id="44" creationId="{6CFEFE22-4794-4E24-8A78-9FC4A055479D}"/>
          </ac:cxnSpMkLst>
        </pc:cxnChg>
        <pc:cxnChg chg="add mod">
          <ac:chgData name="José Luis Latorre Millás" userId="5fa239be1891f8ec" providerId="LiveId" clId="{EE170037-4819-4B03-9ADC-79FE5ED53BCF}" dt="2020-02-20T11:35:40.294" v="113" actId="571"/>
          <ac:cxnSpMkLst>
            <pc:docMk/>
            <pc:sldMk cId="3209042220" sldId="379"/>
            <ac:cxnSpMk id="46" creationId="{9C0CC31D-4643-4F8C-9C93-7F462906EA10}"/>
          </ac:cxnSpMkLst>
        </pc:cxnChg>
        <pc:cxnChg chg="add mod">
          <ac:chgData name="José Luis Latorre Millás" userId="5fa239be1891f8ec" providerId="LiveId" clId="{EE170037-4819-4B03-9ADC-79FE5ED53BCF}" dt="2020-02-20T11:37:15.153" v="130" actId="164"/>
          <ac:cxnSpMkLst>
            <pc:docMk/>
            <pc:sldMk cId="3209042220" sldId="379"/>
            <ac:cxnSpMk id="48" creationId="{D129BDDA-657C-4FAE-848A-0B23BA383AAD}"/>
          </ac:cxnSpMkLst>
        </pc:cxnChg>
        <pc:cxnChg chg="add mod">
          <ac:chgData name="José Luis Latorre Millás" userId="5fa239be1891f8ec" providerId="LiveId" clId="{EE170037-4819-4B03-9ADC-79FE5ED53BCF}" dt="2020-02-20T11:37:24.304" v="131" actId="164"/>
          <ac:cxnSpMkLst>
            <pc:docMk/>
            <pc:sldMk cId="3209042220" sldId="379"/>
            <ac:cxnSpMk id="50" creationId="{24D05A72-6658-43C1-A230-03B86823D791}"/>
          </ac:cxnSpMkLst>
        </pc:cxnChg>
        <pc:cxnChg chg="add mod">
          <ac:chgData name="José Luis Latorre Millás" userId="5fa239be1891f8ec" providerId="LiveId" clId="{EE170037-4819-4B03-9ADC-79FE5ED53BCF}" dt="2020-02-20T11:37:31.803" v="132" actId="164"/>
          <ac:cxnSpMkLst>
            <pc:docMk/>
            <pc:sldMk cId="3209042220" sldId="379"/>
            <ac:cxnSpMk id="52" creationId="{7D522083-BAF8-419C-9C6E-595EBE5FDA75}"/>
          </ac:cxnSpMkLst>
        </pc:cxnChg>
        <pc:cxnChg chg="mod">
          <ac:chgData name="José Luis Latorre Millás" userId="5fa239be1891f8ec" providerId="LiveId" clId="{EE170037-4819-4B03-9ADC-79FE5ED53BCF}" dt="2020-02-20T11:38:43.667" v="163" actId="20577"/>
          <ac:cxnSpMkLst>
            <pc:docMk/>
            <pc:sldMk cId="3209042220" sldId="379"/>
            <ac:cxnSpMk id="67" creationId="{EB1EA48F-7C5A-49E3-9848-40D3A67A6DA6}"/>
          </ac:cxnSpMkLst>
        </pc:cxnChg>
      </pc:sldChg>
      <pc:sldChg chg="addSp delSp modSp add del mod modShow">
        <pc:chgData name="José Luis Latorre Millás" userId="5fa239be1891f8ec" providerId="LiveId" clId="{EE170037-4819-4B03-9ADC-79FE5ED53BCF}" dt="2020-02-20T13:57:29.415" v="576" actId="2696"/>
        <pc:sldMkLst>
          <pc:docMk/>
          <pc:sldMk cId="653408202" sldId="380"/>
        </pc:sldMkLst>
        <pc:spChg chg="mod">
          <ac:chgData name="José Luis Latorre Millás" userId="5fa239be1891f8ec" providerId="LiveId" clId="{EE170037-4819-4B03-9ADC-79FE5ED53BCF}" dt="2020-02-20T12:59:23.082" v="299" actId="403"/>
          <ac:spMkLst>
            <pc:docMk/>
            <pc:sldMk cId="653408202" sldId="380"/>
            <ac:spMk id="3" creationId="{1756D74A-FCEC-4DAD-AE24-F1D095D37158}"/>
          </ac:spMkLst>
        </pc:spChg>
        <pc:spChg chg="del">
          <ac:chgData name="José Luis Latorre Millás" userId="5fa239be1891f8ec" providerId="LiveId" clId="{EE170037-4819-4B03-9ADC-79FE5ED53BCF}" dt="2020-02-20T12:58:43.042" v="268" actId="478"/>
          <ac:spMkLst>
            <pc:docMk/>
            <pc:sldMk cId="653408202" sldId="380"/>
            <ac:spMk id="11" creationId="{4884BBFD-1D46-4F84-95C3-5BE3705AAF59}"/>
          </ac:spMkLst>
        </pc:spChg>
        <pc:picChg chg="del">
          <ac:chgData name="José Luis Latorre Millás" userId="5fa239be1891f8ec" providerId="LiveId" clId="{EE170037-4819-4B03-9ADC-79FE5ED53BCF}" dt="2020-02-20T12:58:39.140" v="267" actId="478"/>
          <ac:picMkLst>
            <pc:docMk/>
            <pc:sldMk cId="653408202" sldId="380"/>
            <ac:picMk id="4" creationId="{26F700CD-738A-B146-895F-367188BCFAAB}"/>
          </ac:picMkLst>
        </pc:picChg>
        <pc:picChg chg="del">
          <ac:chgData name="José Luis Latorre Millás" userId="5fa239be1891f8ec" providerId="LiveId" clId="{EE170037-4819-4B03-9ADC-79FE5ED53BCF}" dt="2020-02-20T12:58:39.140" v="267" actId="478"/>
          <ac:picMkLst>
            <pc:docMk/>
            <pc:sldMk cId="653408202" sldId="380"/>
            <ac:picMk id="5" creationId="{78CEA898-1C63-0241-8137-70188D50CB4E}"/>
          </ac:picMkLst>
        </pc:picChg>
        <pc:picChg chg="del">
          <ac:chgData name="José Luis Latorre Millás" userId="5fa239be1891f8ec" providerId="LiveId" clId="{EE170037-4819-4B03-9ADC-79FE5ED53BCF}" dt="2020-02-20T12:58:39.140" v="267" actId="478"/>
          <ac:picMkLst>
            <pc:docMk/>
            <pc:sldMk cId="653408202" sldId="380"/>
            <ac:picMk id="7" creationId="{484C8B84-EAB1-3346-87E2-EBD49E0827C6}"/>
          </ac:picMkLst>
        </pc:picChg>
        <pc:picChg chg="add">
          <ac:chgData name="José Luis Latorre Millás" userId="5fa239be1891f8ec" providerId="LiveId" clId="{EE170037-4819-4B03-9ADC-79FE5ED53BCF}" dt="2020-02-20T13:04:50.634" v="408"/>
          <ac:picMkLst>
            <pc:docMk/>
            <pc:sldMk cId="653408202" sldId="380"/>
            <ac:picMk id="8" creationId="{94879BAE-AC45-4385-B8CD-806CF891EEB3}"/>
          </ac:picMkLst>
        </pc:picChg>
        <pc:picChg chg="add">
          <ac:chgData name="José Luis Latorre Millás" userId="5fa239be1891f8ec" providerId="LiveId" clId="{EE170037-4819-4B03-9ADC-79FE5ED53BCF}" dt="2020-02-20T13:04:50.634" v="408"/>
          <ac:picMkLst>
            <pc:docMk/>
            <pc:sldMk cId="653408202" sldId="380"/>
            <ac:picMk id="9" creationId="{50E1C759-1A0E-4833-B3D3-82829E690706}"/>
          </ac:picMkLst>
        </pc:picChg>
        <pc:picChg chg="add">
          <ac:chgData name="José Luis Latorre Millás" userId="5fa239be1891f8ec" providerId="LiveId" clId="{EE170037-4819-4B03-9ADC-79FE5ED53BCF}" dt="2020-02-20T13:04:50.634" v="408"/>
          <ac:picMkLst>
            <pc:docMk/>
            <pc:sldMk cId="653408202" sldId="380"/>
            <ac:picMk id="10" creationId="{B3D568D1-1D13-4E1C-8CFF-E77E3104675E}"/>
          </ac:picMkLst>
        </pc:picChg>
        <pc:picChg chg="add">
          <ac:chgData name="José Luis Latorre Millás" userId="5fa239be1891f8ec" providerId="LiveId" clId="{EE170037-4819-4B03-9ADC-79FE5ED53BCF}" dt="2020-02-20T13:04:50.634" v="408"/>
          <ac:picMkLst>
            <pc:docMk/>
            <pc:sldMk cId="653408202" sldId="380"/>
            <ac:picMk id="12" creationId="{05E9A9DB-99EB-4394-B8DE-3280FFDB5DF4}"/>
          </ac:picMkLst>
        </pc:picChg>
      </pc:sldChg>
      <pc:sldChg chg="add del">
        <pc:chgData name="José Luis Latorre Millás" userId="5fa239be1891f8ec" providerId="LiveId" clId="{EE170037-4819-4B03-9ADC-79FE5ED53BCF}" dt="2020-02-20T12:44:22.826" v="264" actId="47"/>
        <pc:sldMkLst>
          <pc:docMk/>
          <pc:sldMk cId="1599544451" sldId="380"/>
        </pc:sldMkLst>
      </pc:sldChg>
      <pc:sldChg chg="add setBg">
        <pc:chgData name="José Luis Latorre Millás" userId="5fa239be1891f8ec" providerId="LiveId" clId="{EE170037-4819-4B03-9ADC-79FE5ED53BCF}" dt="2020-02-20T15:43:47.178" v="749"/>
        <pc:sldMkLst>
          <pc:docMk/>
          <pc:sldMk cId="3035076797" sldId="380"/>
        </pc:sldMkLst>
      </pc:sldChg>
      <pc:sldChg chg="add del">
        <pc:chgData name="José Luis Latorre Millás" userId="5fa239be1891f8ec" providerId="LiveId" clId="{EE170037-4819-4B03-9ADC-79FE5ED53BCF}" dt="2020-02-20T12:44:25.626" v="265" actId="47"/>
        <pc:sldMkLst>
          <pc:docMk/>
          <pc:sldMk cId="2859482565" sldId="381"/>
        </pc:sldMkLst>
      </pc:sldChg>
      <pc:sldChg chg="addSp delSp modSp add delAnim modAnim modNotes">
        <pc:chgData name="José Luis Latorre Millás" userId="5fa239be1891f8ec" providerId="LiveId" clId="{EE170037-4819-4B03-9ADC-79FE5ED53BCF}" dt="2020-02-20T15:56:33.032" v="1198" actId="1076"/>
        <pc:sldMkLst>
          <pc:docMk/>
          <pc:sldMk cId="1341020838" sldId="1942"/>
        </pc:sldMkLst>
        <pc:spChg chg="del mod">
          <ac:chgData name="José Luis Latorre Millás" userId="5fa239be1891f8ec" providerId="LiveId" clId="{EE170037-4819-4B03-9ADC-79FE5ED53BCF}" dt="2020-02-20T15:56:19.190" v="1194" actId="478"/>
          <ac:spMkLst>
            <pc:docMk/>
            <pc:sldMk cId="1341020838" sldId="1942"/>
            <ac:spMk id="2" creationId="{09ECB13D-3C4E-4335-ADC1-2A9BB9E50228}"/>
          </ac:spMkLst>
        </pc:spChg>
        <pc:spChg chg="mod">
          <ac:chgData name="José Luis Latorre Millás" userId="5fa239be1891f8ec" providerId="LiveId" clId="{EE170037-4819-4B03-9ADC-79FE5ED53BCF}" dt="2020-02-20T15:55:52.767" v="1188" actId="1076"/>
          <ac:spMkLst>
            <pc:docMk/>
            <pc:sldMk cId="1341020838" sldId="1942"/>
            <ac:spMk id="3" creationId="{F0F8DB12-F240-457A-BBBD-693DC164522D}"/>
          </ac:spMkLst>
        </pc:spChg>
        <pc:spChg chg="add del mod">
          <ac:chgData name="José Luis Latorre Millás" userId="5fa239be1891f8ec" providerId="LiveId" clId="{EE170037-4819-4B03-9ADC-79FE5ED53BCF}" dt="2020-02-20T15:53:37.391" v="1085" actId="21"/>
          <ac:spMkLst>
            <pc:docMk/>
            <pc:sldMk cId="1341020838" sldId="1942"/>
            <ac:spMk id="5" creationId="{1D3F2317-5448-4429-AEFE-9F8BA1E7E691}"/>
          </ac:spMkLst>
        </pc:spChg>
        <pc:spChg chg="del mod">
          <ac:chgData name="José Luis Latorre Millás" userId="5fa239be1891f8ec" providerId="LiveId" clId="{EE170037-4819-4B03-9ADC-79FE5ED53BCF}" dt="2020-02-20T15:53:20.668" v="1080" actId="478"/>
          <ac:spMkLst>
            <pc:docMk/>
            <pc:sldMk cId="1341020838" sldId="1942"/>
            <ac:spMk id="11" creationId="{6EFC3F31-6069-4C32-8102-928BD11D56D6}"/>
          </ac:spMkLst>
        </pc:spChg>
        <pc:spChg chg="add mod">
          <ac:chgData name="José Luis Latorre Millás" userId="5fa239be1891f8ec" providerId="LiveId" clId="{EE170037-4819-4B03-9ADC-79FE5ED53BCF}" dt="2020-02-20T15:56:26.490" v="1197" actId="164"/>
          <ac:spMkLst>
            <pc:docMk/>
            <pc:sldMk cId="1341020838" sldId="1942"/>
            <ac:spMk id="18" creationId="{A9EEBE72-04E6-40AD-8D3C-656CAE04D022}"/>
          </ac:spMkLst>
        </pc:spChg>
        <pc:spChg chg="add mod">
          <ac:chgData name="José Luis Latorre Millás" userId="5fa239be1891f8ec" providerId="LiveId" clId="{EE170037-4819-4B03-9ADC-79FE5ED53BCF}" dt="2020-02-20T15:56:26.490" v="1197" actId="164"/>
          <ac:spMkLst>
            <pc:docMk/>
            <pc:sldMk cId="1341020838" sldId="1942"/>
            <ac:spMk id="19" creationId="{5208E493-B4CC-4330-B0AB-C428550F39E0}"/>
          </ac:spMkLst>
        </pc:spChg>
        <pc:spChg chg="add mod">
          <ac:chgData name="José Luis Latorre Millás" userId="5fa239be1891f8ec" providerId="LiveId" clId="{EE170037-4819-4B03-9ADC-79FE5ED53BCF}" dt="2020-02-20T15:56:26.490" v="1197" actId="164"/>
          <ac:spMkLst>
            <pc:docMk/>
            <pc:sldMk cId="1341020838" sldId="1942"/>
            <ac:spMk id="20" creationId="{C7021649-B5E3-4033-8BF6-D4FF2E8D5035}"/>
          </ac:spMkLst>
        </pc:spChg>
        <pc:spChg chg="add mod">
          <ac:chgData name="José Luis Latorre Millás" userId="5fa239be1891f8ec" providerId="LiveId" clId="{EE170037-4819-4B03-9ADC-79FE5ED53BCF}" dt="2020-02-20T15:56:26.490" v="1197" actId="164"/>
          <ac:spMkLst>
            <pc:docMk/>
            <pc:sldMk cId="1341020838" sldId="1942"/>
            <ac:spMk id="21" creationId="{05749722-ED0D-436C-BF7C-C8E03622624A}"/>
          </ac:spMkLst>
        </pc:spChg>
        <pc:spChg chg="add mod">
          <ac:chgData name="José Luis Latorre Millás" userId="5fa239be1891f8ec" providerId="LiveId" clId="{EE170037-4819-4B03-9ADC-79FE5ED53BCF}" dt="2020-02-20T15:56:26.490" v="1197" actId="164"/>
          <ac:spMkLst>
            <pc:docMk/>
            <pc:sldMk cId="1341020838" sldId="1942"/>
            <ac:spMk id="22" creationId="{AB7EAD84-B0A8-4B67-AD66-BC5F60096364}"/>
          </ac:spMkLst>
        </pc:spChg>
        <pc:spChg chg="add mod">
          <ac:chgData name="José Luis Latorre Millás" userId="5fa239be1891f8ec" providerId="LiveId" clId="{EE170037-4819-4B03-9ADC-79FE5ED53BCF}" dt="2020-02-20T15:56:26.490" v="1197" actId="164"/>
          <ac:spMkLst>
            <pc:docMk/>
            <pc:sldMk cId="1341020838" sldId="1942"/>
            <ac:spMk id="23" creationId="{877A5340-4E08-4E00-8D51-DC5D6ADAA33B}"/>
          </ac:spMkLst>
        </pc:spChg>
        <pc:spChg chg="add del mod">
          <ac:chgData name="José Luis Latorre Millás" userId="5fa239be1891f8ec" providerId="LiveId" clId="{EE170037-4819-4B03-9ADC-79FE5ED53BCF}" dt="2020-02-20T15:56:21.165" v="1196" actId="478"/>
          <ac:spMkLst>
            <pc:docMk/>
            <pc:sldMk cId="1341020838" sldId="1942"/>
            <ac:spMk id="24" creationId="{0446A520-821F-47B6-9B75-6D39F47B2A02}"/>
          </ac:spMkLst>
        </pc:spChg>
        <pc:grpChg chg="add del mod">
          <ac:chgData name="José Luis Latorre Millás" userId="5fa239be1891f8ec" providerId="LiveId" clId="{EE170037-4819-4B03-9ADC-79FE5ED53BCF}" dt="2020-02-20T15:53:37.391" v="1085" actId="21"/>
          <ac:grpSpMkLst>
            <pc:docMk/>
            <pc:sldMk cId="1341020838" sldId="1942"/>
            <ac:grpSpMk id="7" creationId="{9AD0FBBF-19C1-47A2-9801-A2B6FF8E5EF7}"/>
          </ac:grpSpMkLst>
        </pc:grpChg>
        <pc:grpChg chg="add mod">
          <ac:chgData name="José Luis Latorre Millás" userId="5fa239be1891f8ec" providerId="LiveId" clId="{EE170037-4819-4B03-9ADC-79FE5ED53BCF}" dt="2020-02-20T15:56:33.032" v="1198" actId="1076"/>
          <ac:grpSpMkLst>
            <pc:docMk/>
            <pc:sldMk cId="1341020838" sldId="1942"/>
            <ac:grpSpMk id="25" creationId="{C016412E-B7DE-4422-A94F-35FCFA98C913}"/>
          </ac:grpSpMkLst>
        </pc:grpChg>
        <pc:picChg chg="add del mod">
          <ac:chgData name="José Luis Latorre Millás" userId="5fa239be1891f8ec" providerId="LiveId" clId="{EE170037-4819-4B03-9ADC-79FE5ED53BCF}" dt="2020-02-20T15:53:37.391" v="1085" actId="21"/>
          <ac:picMkLst>
            <pc:docMk/>
            <pc:sldMk cId="1341020838" sldId="1942"/>
            <ac:picMk id="6" creationId="{E884F1D5-7987-4E31-B236-4973C30F4D3C}"/>
          </ac:picMkLst>
        </pc:picChg>
        <pc:picChg chg="mod">
          <ac:chgData name="José Luis Latorre Millás" userId="5fa239be1891f8ec" providerId="LiveId" clId="{EE170037-4819-4B03-9ADC-79FE5ED53BCF}" dt="2020-02-20T15:55:56.875" v="1189" actId="1076"/>
          <ac:picMkLst>
            <pc:docMk/>
            <pc:sldMk cId="1341020838" sldId="1942"/>
            <ac:picMk id="9" creationId="{6A9396C5-C438-4557-B1DE-2F9B0E1F25C4}"/>
          </ac:picMkLst>
        </pc:picChg>
      </pc:sldChg>
      <pc:sldChg chg="modSp add">
        <pc:chgData name="José Luis Latorre Millás" userId="5fa239be1891f8ec" providerId="LiveId" clId="{EE170037-4819-4B03-9ADC-79FE5ED53BCF}" dt="2020-02-20T15:50:43.617" v="1064" actId="20577"/>
        <pc:sldMkLst>
          <pc:docMk/>
          <pc:sldMk cId="2330223508" sldId="1945"/>
        </pc:sldMkLst>
        <pc:spChg chg="mod">
          <ac:chgData name="José Luis Latorre Millás" userId="5fa239be1891f8ec" providerId="LiveId" clId="{EE170037-4819-4B03-9ADC-79FE5ED53BCF}" dt="2020-02-20T15:50:43.617" v="1064" actId="20577"/>
          <ac:spMkLst>
            <pc:docMk/>
            <pc:sldMk cId="2330223508" sldId="1945"/>
            <ac:spMk id="2" creationId="{7B33C3C4-96EB-4593-B21F-A9B61A69668D}"/>
          </ac:spMkLst>
        </pc:spChg>
        <pc:spChg chg="mod">
          <ac:chgData name="José Luis Latorre Millás" userId="5fa239be1891f8ec" providerId="LiveId" clId="{EE170037-4819-4B03-9ADC-79FE5ED53BCF}" dt="2020-02-20T15:50:38.134" v="1063" actId="27636"/>
          <ac:spMkLst>
            <pc:docMk/>
            <pc:sldMk cId="2330223508" sldId="1945"/>
            <ac:spMk id="5" creationId="{07E92030-F67A-4CC2-9891-9CB74E74E04E}"/>
          </ac:spMkLst>
        </pc:spChg>
      </pc:sldChg>
      <pc:sldChg chg="add setBg">
        <pc:chgData name="José Luis Latorre Millás" userId="5fa239be1891f8ec" providerId="LiveId" clId="{EE170037-4819-4B03-9ADC-79FE5ED53BCF}" dt="2020-02-20T15:43:47.178" v="749"/>
        <pc:sldMkLst>
          <pc:docMk/>
          <pc:sldMk cId="3869573550" sldId="1977"/>
        </pc:sldMkLst>
      </pc:sldChg>
      <pc:sldChg chg="add setBg">
        <pc:chgData name="José Luis Latorre Millás" userId="5fa239be1891f8ec" providerId="LiveId" clId="{EE170037-4819-4B03-9ADC-79FE5ED53BCF}" dt="2020-02-20T15:43:47.178" v="749"/>
        <pc:sldMkLst>
          <pc:docMk/>
          <pc:sldMk cId="1716775785" sldId="1978"/>
        </pc:sldMkLst>
      </pc:sldChg>
      <pc:sldChg chg="add setBg">
        <pc:chgData name="José Luis Latorre Millás" userId="5fa239be1891f8ec" providerId="LiveId" clId="{EE170037-4819-4B03-9ADC-79FE5ED53BCF}" dt="2020-02-20T15:43:47.178" v="749"/>
        <pc:sldMkLst>
          <pc:docMk/>
          <pc:sldMk cId="2945710864" sldId="1979"/>
        </pc:sldMkLst>
      </pc:sldChg>
      <pc:sldChg chg="add setBg modNotesTx">
        <pc:chgData name="José Luis Latorre Millás" userId="5fa239be1891f8ec" providerId="LiveId" clId="{EE170037-4819-4B03-9ADC-79FE5ED53BCF}" dt="2020-02-20T15:44:23.048" v="821" actId="20577"/>
        <pc:sldMkLst>
          <pc:docMk/>
          <pc:sldMk cId="2131752226" sldId="1980"/>
        </pc:sldMkLst>
      </pc:sldChg>
      <pc:sldChg chg="modSp add">
        <pc:chgData name="José Luis Latorre Millás" userId="5fa239be1891f8ec" providerId="LiveId" clId="{EE170037-4819-4B03-9ADC-79FE5ED53BCF}" dt="2020-02-20T15:48:00.714" v="1060" actId="6549"/>
        <pc:sldMkLst>
          <pc:docMk/>
          <pc:sldMk cId="4015742375" sldId="1984"/>
        </pc:sldMkLst>
        <pc:spChg chg="mod">
          <ac:chgData name="José Luis Latorre Millás" userId="5fa239be1891f8ec" providerId="LiveId" clId="{EE170037-4819-4B03-9ADC-79FE5ED53BCF}" dt="2020-02-20T15:48:00.714" v="1060" actId="6549"/>
          <ac:spMkLst>
            <pc:docMk/>
            <pc:sldMk cId="4015742375" sldId="1984"/>
            <ac:spMk id="3" creationId="{00000000-0000-0000-0000-000000000000}"/>
          </ac:spMkLst>
        </pc:spChg>
      </pc:sldChg>
      <pc:sldChg chg="addSp delSp modSp add modAnim">
        <pc:chgData name="José Luis Latorre Millás" userId="5fa239be1891f8ec" providerId="LiveId" clId="{EE170037-4819-4B03-9ADC-79FE5ED53BCF}" dt="2020-02-20T15:56:06.086" v="1191" actId="571"/>
        <pc:sldMkLst>
          <pc:docMk/>
          <pc:sldMk cId="1867084646" sldId="1985"/>
        </pc:sldMkLst>
        <pc:spChg chg="del mod">
          <ac:chgData name="José Luis Latorre Millás" userId="5fa239be1891f8ec" providerId="LiveId" clId="{EE170037-4819-4B03-9ADC-79FE5ED53BCF}" dt="2020-02-20T15:53:59.255" v="1090" actId="478"/>
          <ac:spMkLst>
            <pc:docMk/>
            <pc:sldMk cId="1867084646" sldId="1985"/>
            <ac:spMk id="2" creationId="{C912017F-E8C3-4E2C-B641-158065808742}"/>
          </ac:spMkLst>
        </pc:spChg>
        <pc:spChg chg="del mod">
          <ac:chgData name="José Luis Latorre Millás" userId="5fa239be1891f8ec" providerId="LiveId" clId="{EE170037-4819-4B03-9ADC-79FE5ED53BCF}" dt="2020-02-20T15:53:53.495" v="1088" actId="478"/>
          <ac:spMkLst>
            <pc:docMk/>
            <pc:sldMk cId="1867084646" sldId="1985"/>
            <ac:spMk id="3" creationId="{D07A060B-9F03-4AC1-A6F9-1D469DF6674A}"/>
          </ac:spMkLst>
        </pc:spChg>
        <pc:spChg chg="del">
          <ac:chgData name="José Luis Latorre Millás" userId="5fa239be1891f8ec" providerId="LiveId" clId="{EE170037-4819-4B03-9ADC-79FE5ED53BCF}" dt="2020-02-20T15:54:00.922" v="1091" actId="478"/>
          <ac:spMkLst>
            <pc:docMk/>
            <pc:sldMk cId="1867084646" sldId="1985"/>
            <ac:spMk id="4" creationId="{909DB3FA-C421-4055-B1A8-90A65EB3C0FD}"/>
          </ac:spMkLst>
        </pc:spChg>
        <pc:spChg chg="add mod">
          <ac:chgData name="José Luis Latorre Millás" userId="5fa239be1891f8ec" providerId="LiveId" clId="{EE170037-4819-4B03-9ADC-79FE5ED53BCF}" dt="2020-02-20T15:55:13.459" v="1185" actId="1035"/>
          <ac:spMkLst>
            <pc:docMk/>
            <pc:sldMk cId="1867084646" sldId="1985"/>
            <ac:spMk id="5" creationId="{37E345FA-77BD-4F86-81A7-F410B8B64EAA}"/>
          </ac:spMkLst>
        </pc:spChg>
        <pc:spChg chg="add mod">
          <ac:chgData name="José Luis Latorre Millás" userId="5fa239be1891f8ec" providerId="LiveId" clId="{EE170037-4819-4B03-9ADC-79FE5ED53BCF}" dt="2020-02-20T15:56:06.086" v="1191" actId="571"/>
          <ac:spMkLst>
            <pc:docMk/>
            <pc:sldMk cId="1867084646" sldId="1985"/>
            <ac:spMk id="16" creationId="{FB53CC86-2E13-4119-AF5F-6578FC64CBD4}"/>
          </ac:spMkLst>
        </pc:spChg>
        <pc:spChg chg="add mod">
          <ac:chgData name="José Luis Latorre Millás" userId="5fa239be1891f8ec" providerId="LiveId" clId="{EE170037-4819-4B03-9ADC-79FE5ED53BCF}" dt="2020-02-20T15:56:06.086" v="1191" actId="571"/>
          <ac:spMkLst>
            <pc:docMk/>
            <pc:sldMk cId="1867084646" sldId="1985"/>
            <ac:spMk id="17" creationId="{549FD0EF-D406-4370-AB98-319F44F9CA07}"/>
          </ac:spMkLst>
        </pc:spChg>
        <pc:spChg chg="add mod">
          <ac:chgData name="José Luis Latorre Millás" userId="5fa239be1891f8ec" providerId="LiveId" clId="{EE170037-4819-4B03-9ADC-79FE5ED53BCF}" dt="2020-02-20T15:56:06.086" v="1191" actId="571"/>
          <ac:spMkLst>
            <pc:docMk/>
            <pc:sldMk cId="1867084646" sldId="1985"/>
            <ac:spMk id="18" creationId="{90A08670-55C4-400C-947E-3D01FE8A99EA}"/>
          </ac:spMkLst>
        </pc:spChg>
        <pc:grpChg chg="add mod">
          <ac:chgData name="José Luis Latorre Millás" userId="5fa239be1891f8ec" providerId="LiveId" clId="{EE170037-4819-4B03-9ADC-79FE5ED53BCF}" dt="2020-02-20T15:56:06.086" v="1191" actId="571"/>
          <ac:grpSpMkLst>
            <pc:docMk/>
            <pc:sldMk cId="1867084646" sldId="1985"/>
            <ac:grpSpMk id="7" creationId="{29B90F6D-EFE9-4E7D-A554-B90A0B436727}"/>
          </ac:grpSpMkLst>
        </pc:grpChg>
        <pc:grpChg chg="mod">
          <ac:chgData name="José Luis Latorre Millás" userId="5fa239be1891f8ec" providerId="LiveId" clId="{EE170037-4819-4B03-9ADC-79FE5ED53BCF}" dt="2020-02-20T15:56:06.086" v="1191" actId="571"/>
          <ac:grpSpMkLst>
            <pc:docMk/>
            <pc:sldMk cId="1867084646" sldId="1985"/>
            <ac:grpSpMk id="9" creationId="{AB8CD149-5CD6-4F98-BE7B-40968853F75F}"/>
          </ac:grpSpMkLst>
        </pc:grpChg>
        <pc:picChg chg="add mod">
          <ac:chgData name="José Luis Latorre Millás" userId="5fa239be1891f8ec" providerId="LiveId" clId="{EE170037-4819-4B03-9ADC-79FE5ED53BCF}" dt="2020-02-20T15:55:13.459" v="1185" actId="1035"/>
          <ac:picMkLst>
            <pc:docMk/>
            <pc:sldMk cId="1867084646" sldId="1985"/>
            <ac:picMk id="6" creationId="{43F144B1-7A88-44E6-B818-61A8D3306031}"/>
          </ac:picMkLst>
        </pc:picChg>
      </pc:sldChg>
    </pc:docChg>
  </pc:docChgLst>
  <pc:docChgLst>
    <pc:chgData name="Michael Staib" userId="edc640707e5ade44" providerId="LiveId" clId="{D50C6077-7610-C142-A8FD-AC590E8B67D5}"/>
    <pc:docChg chg="custSel mod addSld delSld modSld sldOrd modSection">
      <pc:chgData name="Michael Staib" userId="edc640707e5ade44" providerId="LiveId" clId="{D50C6077-7610-C142-A8FD-AC590E8B67D5}" dt="2020-02-20T14:22:21.162" v="575" actId="20577"/>
      <pc:docMkLst>
        <pc:docMk/>
      </pc:docMkLst>
      <pc:sldChg chg="addSp modSp modNotesTx">
        <pc:chgData name="Michael Staib" userId="edc640707e5ade44" providerId="LiveId" clId="{D50C6077-7610-C142-A8FD-AC590E8B67D5}" dt="2020-02-20T14:22:21.162" v="575" actId="20577"/>
        <pc:sldMkLst>
          <pc:docMk/>
          <pc:sldMk cId="2392124799" sldId="263"/>
        </pc:sldMkLst>
        <pc:spChg chg="mod">
          <ac:chgData name="Michael Staib" userId="edc640707e5ade44" providerId="LiveId" clId="{D50C6077-7610-C142-A8FD-AC590E8B67D5}" dt="2020-02-20T14:18:06.069" v="482" actId="20577"/>
          <ac:spMkLst>
            <pc:docMk/>
            <pc:sldMk cId="2392124799" sldId="263"/>
            <ac:spMk id="2" creationId="{202BA478-3CEC-45E1-BAAE-B3F79B42BFF8}"/>
          </ac:spMkLst>
        </pc:spChg>
        <pc:spChg chg="mod">
          <ac:chgData name="Michael Staib" userId="edc640707e5ade44" providerId="LiveId" clId="{D50C6077-7610-C142-A8FD-AC590E8B67D5}" dt="2020-02-20T14:18:18.680" v="483" actId="20577"/>
          <ac:spMkLst>
            <pc:docMk/>
            <pc:sldMk cId="2392124799" sldId="263"/>
            <ac:spMk id="3" creationId="{1756D74A-FCEC-4DAD-AE24-F1D095D37158}"/>
          </ac:spMkLst>
        </pc:spChg>
        <pc:spChg chg="mod">
          <ac:chgData name="Michael Staib" userId="edc640707e5ade44" providerId="LiveId" clId="{D50C6077-7610-C142-A8FD-AC590E8B67D5}" dt="2020-02-20T08:18:04.944" v="128" actId="1076"/>
          <ac:spMkLst>
            <pc:docMk/>
            <pc:sldMk cId="2392124799" sldId="263"/>
            <ac:spMk id="11" creationId="{4884BBFD-1D46-4F84-95C3-5BE3705AAF59}"/>
          </ac:spMkLst>
        </pc:spChg>
        <pc:picChg chg="mod">
          <ac:chgData name="Michael Staib" userId="edc640707e5ade44" providerId="LiveId" clId="{D50C6077-7610-C142-A8FD-AC590E8B67D5}" dt="2020-02-20T08:35:54.570" v="179" actId="1076"/>
          <ac:picMkLst>
            <pc:docMk/>
            <pc:sldMk cId="2392124799" sldId="263"/>
            <ac:picMk id="4" creationId="{26F700CD-738A-B146-895F-367188BCFAAB}"/>
          </ac:picMkLst>
        </pc:picChg>
        <pc:picChg chg="add mod">
          <ac:chgData name="Michael Staib" userId="edc640707e5ade44" providerId="LiveId" clId="{D50C6077-7610-C142-A8FD-AC590E8B67D5}" dt="2020-02-20T08:35:54.570" v="179" actId="1076"/>
          <ac:picMkLst>
            <pc:docMk/>
            <pc:sldMk cId="2392124799" sldId="263"/>
            <ac:picMk id="5" creationId="{78CEA898-1C63-0241-8137-70188D50CB4E}"/>
          </ac:picMkLst>
        </pc:picChg>
        <pc:picChg chg="add mod">
          <ac:chgData name="Michael Staib" userId="edc640707e5ade44" providerId="LiveId" clId="{D50C6077-7610-C142-A8FD-AC590E8B67D5}" dt="2020-02-20T08:35:57.123" v="180" actId="1076"/>
          <ac:picMkLst>
            <pc:docMk/>
            <pc:sldMk cId="2392124799" sldId="263"/>
            <ac:picMk id="7" creationId="{484C8B84-EAB1-3346-87E2-EBD49E0827C6}"/>
          </ac:picMkLst>
        </pc:picChg>
      </pc:sldChg>
      <pc:sldChg chg="del">
        <pc:chgData name="Michael Staib" userId="edc640707e5ade44" providerId="LiveId" clId="{D50C6077-7610-C142-A8FD-AC590E8B67D5}" dt="2020-02-20T14:18:50.887" v="485" actId="2696"/>
        <pc:sldMkLst>
          <pc:docMk/>
          <pc:sldMk cId="3233749142" sldId="264"/>
        </pc:sldMkLst>
      </pc:sldChg>
      <pc:sldChg chg="del">
        <pc:chgData name="Michael Staib" userId="edc640707e5ade44" providerId="LiveId" clId="{D50C6077-7610-C142-A8FD-AC590E8B67D5}" dt="2020-02-20T14:18:52.229" v="486" actId="2696"/>
        <pc:sldMkLst>
          <pc:docMk/>
          <pc:sldMk cId="76155794" sldId="265"/>
        </pc:sldMkLst>
      </pc:sldChg>
      <pc:sldChg chg="modSp del ord">
        <pc:chgData name="Michael Staib" userId="edc640707e5ade44" providerId="LiveId" clId="{D50C6077-7610-C142-A8FD-AC590E8B67D5}" dt="2020-02-20T14:19:37.981" v="487" actId="2696"/>
        <pc:sldMkLst>
          <pc:docMk/>
          <pc:sldMk cId="289941470" sldId="269"/>
        </pc:sldMkLst>
        <pc:spChg chg="mod">
          <ac:chgData name="Michael Staib" userId="edc640707e5ade44" providerId="LiveId" clId="{D50C6077-7610-C142-A8FD-AC590E8B67D5}" dt="2020-02-20T08:44:33.901" v="309" actId="20577"/>
          <ac:spMkLst>
            <pc:docMk/>
            <pc:sldMk cId="289941470" sldId="269"/>
            <ac:spMk id="11" creationId="{023BB5C4-1F0D-434D-ABCA-EFC29C0E21AA}"/>
          </ac:spMkLst>
        </pc:spChg>
      </pc:sldChg>
      <pc:sldChg chg="delSp modSp ord">
        <pc:chgData name="Michael Staib" userId="edc640707e5ade44" providerId="LiveId" clId="{D50C6077-7610-C142-A8FD-AC590E8B67D5}" dt="2020-02-20T08:34:53.199" v="168"/>
        <pc:sldMkLst>
          <pc:docMk/>
          <pc:sldMk cId="3389361063" sldId="282"/>
        </pc:sldMkLst>
        <pc:picChg chg="mod">
          <ac:chgData name="Michael Staib" userId="edc640707e5ade44" providerId="LiveId" clId="{D50C6077-7610-C142-A8FD-AC590E8B67D5}" dt="2020-02-20T08:31:39.158" v="167" actId="26606"/>
          <ac:picMkLst>
            <pc:docMk/>
            <pc:sldMk cId="3389361063" sldId="282"/>
            <ac:picMk id="2" creationId="{707FFEB1-0B09-4D16-B193-CB791A0CD471}"/>
          </ac:picMkLst>
        </pc:picChg>
        <pc:picChg chg="del">
          <ac:chgData name="Michael Staib" userId="edc640707e5ade44" providerId="LiveId" clId="{D50C6077-7610-C142-A8FD-AC590E8B67D5}" dt="2020-02-20T08:27:44.112" v="166" actId="478"/>
          <ac:picMkLst>
            <pc:docMk/>
            <pc:sldMk cId="3389361063" sldId="282"/>
            <ac:picMk id="6" creationId="{D3AAA12C-9D42-4F69-AE7F-5798C9EAB224}"/>
          </ac:picMkLst>
        </pc:picChg>
        <pc:cxnChg chg="del">
          <ac:chgData name="Michael Staib" userId="edc640707e5ade44" providerId="LiveId" clId="{D50C6077-7610-C142-A8FD-AC590E8B67D5}" dt="2020-02-20T08:31:39.158" v="167" actId="26606"/>
          <ac:cxnSpMkLst>
            <pc:docMk/>
            <pc:sldMk cId="3389361063" sldId="282"/>
            <ac:cxnSpMk id="10" creationId="{4D56677B-C0B7-4DAC-ACAD-8054FF1B599A}"/>
          </ac:cxnSpMkLst>
        </pc:cxnChg>
      </pc:sldChg>
      <pc:sldChg chg="modSp ord">
        <pc:chgData name="Michael Staib" userId="edc640707e5ade44" providerId="LiveId" clId="{D50C6077-7610-C142-A8FD-AC590E8B67D5}" dt="2020-02-20T08:41:51.790" v="217"/>
        <pc:sldMkLst>
          <pc:docMk/>
          <pc:sldMk cId="1309557370" sldId="285"/>
        </pc:sldMkLst>
        <pc:spChg chg="mod">
          <ac:chgData name="Michael Staib" userId="edc640707e5ade44" providerId="LiveId" clId="{D50C6077-7610-C142-A8FD-AC590E8B67D5}" dt="2020-02-20T08:41:34.235" v="214" actId="20577"/>
          <ac:spMkLst>
            <pc:docMk/>
            <pc:sldMk cId="1309557370" sldId="285"/>
            <ac:spMk id="4" creationId="{9D000B77-5712-4D58-9083-F6A249F0B9F0}"/>
          </ac:spMkLst>
        </pc:spChg>
      </pc:sldChg>
      <pc:sldChg chg="ord">
        <pc:chgData name="Michael Staib" userId="edc640707e5ade44" providerId="LiveId" clId="{D50C6077-7610-C142-A8FD-AC590E8B67D5}" dt="2020-02-20T08:27:12.500" v="165"/>
        <pc:sldMkLst>
          <pc:docMk/>
          <pc:sldMk cId="298892563" sldId="303"/>
        </pc:sldMkLst>
      </pc:sldChg>
      <pc:sldChg chg="modSp ord">
        <pc:chgData name="Michael Staib" userId="edc640707e5ade44" providerId="LiveId" clId="{D50C6077-7610-C142-A8FD-AC590E8B67D5}" dt="2020-02-20T14:19:51.323" v="491" actId="20577"/>
        <pc:sldMkLst>
          <pc:docMk/>
          <pc:sldMk cId="2687355702" sldId="308"/>
        </pc:sldMkLst>
        <pc:spChg chg="mod">
          <ac:chgData name="Michael Staib" userId="edc640707e5ade44" providerId="LiveId" clId="{D50C6077-7610-C142-A8FD-AC590E8B67D5}" dt="2020-02-20T14:19:51.323" v="491" actId="20577"/>
          <ac:spMkLst>
            <pc:docMk/>
            <pc:sldMk cId="2687355702" sldId="308"/>
            <ac:spMk id="7" creationId="{62EC9830-321F-4BD1-8AC7-5CFCC384DD12}"/>
          </ac:spMkLst>
        </pc:spChg>
      </pc:sldChg>
      <pc:sldChg chg="addSp delSp modSp del ord">
        <pc:chgData name="Michael Staib" userId="edc640707e5ade44" providerId="LiveId" clId="{D50C6077-7610-C142-A8FD-AC590E8B67D5}" dt="2020-02-20T14:19:37.988" v="488" actId="2696"/>
        <pc:sldMkLst>
          <pc:docMk/>
          <pc:sldMk cId="3946235744" sldId="318"/>
        </pc:sldMkLst>
        <pc:spChg chg="mod">
          <ac:chgData name="Michael Staib" userId="edc640707e5ade44" providerId="LiveId" clId="{D50C6077-7610-C142-A8FD-AC590E8B67D5}" dt="2020-02-20T08:48:09.511" v="390" actId="20577"/>
          <ac:spMkLst>
            <pc:docMk/>
            <pc:sldMk cId="3946235744" sldId="318"/>
            <ac:spMk id="4" creationId="{AAC0F7B2-9DA1-384D-9128-5AEA2F30816D}"/>
          </ac:spMkLst>
        </pc:spChg>
        <pc:spChg chg="add mod">
          <ac:chgData name="Michael Staib" userId="edc640707e5ade44" providerId="LiveId" clId="{D50C6077-7610-C142-A8FD-AC590E8B67D5}" dt="2020-02-20T08:48:43.999" v="441" actId="1076"/>
          <ac:spMkLst>
            <pc:docMk/>
            <pc:sldMk cId="3946235744" sldId="318"/>
            <ac:spMk id="5" creationId="{0642A73D-61B6-9D42-8B00-903FEFFCC473}"/>
          </ac:spMkLst>
        </pc:spChg>
        <pc:spChg chg="mod">
          <ac:chgData name="Michael Staib" userId="edc640707e5ade44" providerId="LiveId" clId="{D50C6077-7610-C142-A8FD-AC590E8B67D5}" dt="2020-02-20T08:48:02.985" v="387" actId="20577"/>
          <ac:spMkLst>
            <pc:docMk/>
            <pc:sldMk cId="3946235744" sldId="318"/>
            <ac:spMk id="11" creationId="{82365C1B-7E5B-3F49-8877-0D9556C661AD}"/>
          </ac:spMkLst>
        </pc:spChg>
        <pc:spChg chg="mod">
          <ac:chgData name="Michael Staib" userId="edc640707e5ade44" providerId="LiveId" clId="{D50C6077-7610-C142-A8FD-AC590E8B67D5}" dt="2020-02-20T08:47:22.952" v="374" actId="20577"/>
          <ac:spMkLst>
            <pc:docMk/>
            <pc:sldMk cId="3946235744" sldId="318"/>
            <ac:spMk id="12" creationId="{C7B4F3A5-5C6C-CD46-946C-BF5167AA413E}"/>
          </ac:spMkLst>
        </pc:spChg>
        <pc:spChg chg="add mod">
          <ac:chgData name="Michael Staib" userId="edc640707e5ade44" providerId="LiveId" clId="{D50C6077-7610-C142-A8FD-AC590E8B67D5}" dt="2020-02-20T08:49:07.094" v="472" actId="14100"/>
          <ac:spMkLst>
            <pc:docMk/>
            <pc:sldMk cId="3946235744" sldId="318"/>
            <ac:spMk id="14" creationId="{CBCAE609-5212-2048-AA71-FCBBEBFFB8A1}"/>
          </ac:spMkLst>
        </pc:spChg>
        <pc:spChg chg="del">
          <ac:chgData name="Michael Staib" userId="edc640707e5ade44" providerId="LiveId" clId="{D50C6077-7610-C142-A8FD-AC590E8B67D5}" dt="2020-02-20T08:47:32.685" v="375" actId="478"/>
          <ac:spMkLst>
            <pc:docMk/>
            <pc:sldMk cId="3946235744" sldId="318"/>
            <ac:spMk id="17" creationId="{D5BAC2A0-1980-BE44-A51A-57463EFCB82C}"/>
          </ac:spMkLst>
        </pc:spChg>
        <pc:cxnChg chg="add mod">
          <ac:chgData name="Michael Staib" userId="edc640707e5ade44" providerId="LiveId" clId="{D50C6077-7610-C142-A8FD-AC590E8B67D5}" dt="2020-02-20T08:48:00.205" v="381" actId="1076"/>
          <ac:cxnSpMkLst>
            <pc:docMk/>
            <pc:sldMk cId="3946235744" sldId="318"/>
            <ac:cxnSpMk id="7" creationId="{60C5F1A4-E61B-CC46-950C-EC0616A7E1F6}"/>
          </ac:cxnSpMkLst>
        </pc:cxnChg>
        <pc:cxnChg chg="mod">
          <ac:chgData name="Michael Staib" userId="edc640707e5ade44" providerId="LiveId" clId="{D50C6077-7610-C142-A8FD-AC590E8B67D5}" dt="2020-02-20T08:47:36.737" v="376" actId="1076"/>
          <ac:cxnSpMkLst>
            <pc:docMk/>
            <pc:sldMk cId="3946235744" sldId="318"/>
            <ac:cxnSpMk id="13" creationId="{6F192AC0-D39A-534B-A0B4-38E2E7A480C6}"/>
          </ac:cxnSpMkLst>
        </pc:cxnChg>
      </pc:sldChg>
      <pc:sldChg chg="del">
        <pc:chgData name="Michael Staib" userId="edc640707e5ade44" providerId="LiveId" clId="{D50C6077-7610-C142-A8FD-AC590E8B67D5}" dt="2020-02-20T08:37:52.869" v="185" actId="2696"/>
        <pc:sldMkLst>
          <pc:docMk/>
          <pc:sldMk cId="550553150" sldId="322"/>
        </pc:sldMkLst>
      </pc:sldChg>
      <pc:sldChg chg="del">
        <pc:chgData name="Michael Staib" userId="edc640707e5ade44" providerId="LiveId" clId="{D50C6077-7610-C142-A8FD-AC590E8B67D5}" dt="2020-02-20T08:20:33.469" v="146" actId="2696"/>
        <pc:sldMkLst>
          <pc:docMk/>
          <pc:sldMk cId="2097668097" sldId="353"/>
        </pc:sldMkLst>
      </pc:sldChg>
      <pc:sldChg chg="del">
        <pc:chgData name="Michael Staib" userId="edc640707e5ade44" providerId="LiveId" clId="{D50C6077-7610-C142-A8FD-AC590E8B67D5}" dt="2020-02-20T08:38:22.303" v="191" actId="2696"/>
        <pc:sldMkLst>
          <pc:docMk/>
          <pc:sldMk cId="3721264141" sldId="361"/>
        </pc:sldMkLst>
      </pc:sldChg>
      <pc:sldChg chg="ord">
        <pc:chgData name="Michael Staib" userId="edc640707e5ade44" providerId="LiveId" clId="{D50C6077-7610-C142-A8FD-AC590E8B67D5}" dt="2020-02-20T08:39:16.342" v="199"/>
        <pc:sldMkLst>
          <pc:docMk/>
          <pc:sldMk cId="3032327456" sldId="371"/>
        </pc:sldMkLst>
      </pc:sldChg>
      <pc:sldChg chg="ord">
        <pc:chgData name="Michael Staib" userId="edc640707e5ade44" providerId="LiveId" clId="{D50C6077-7610-C142-A8FD-AC590E8B67D5}" dt="2020-02-20T08:39:40.151" v="201"/>
        <pc:sldMkLst>
          <pc:docMk/>
          <pc:sldMk cId="184841861" sldId="372"/>
        </pc:sldMkLst>
      </pc:sldChg>
      <pc:sldChg chg="del">
        <pc:chgData name="Michael Staib" userId="edc640707e5ade44" providerId="LiveId" clId="{D50C6077-7610-C142-A8FD-AC590E8B67D5}" dt="2020-02-20T08:20:28.406" v="145" actId="2696"/>
        <pc:sldMkLst>
          <pc:docMk/>
          <pc:sldMk cId="2431435129" sldId="374"/>
        </pc:sldMkLst>
      </pc:sldChg>
      <pc:sldChg chg="ord">
        <pc:chgData name="Michael Staib" userId="edc640707e5ade44" providerId="LiveId" clId="{D50C6077-7610-C142-A8FD-AC590E8B67D5}" dt="2020-02-20T08:38:59.074" v="197"/>
        <pc:sldMkLst>
          <pc:docMk/>
          <pc:sldMk cId="2100363005" sldId="375"/>
        </pc:sldMkLst>
      </pc:sldChg>
      <pc:sldChg chg="addSp delSp modSp add mod setBg modAnim">
        <pc:chgData name="Michael Staib" userId="edc640707e5ade44" providerId="LiveId" clId="{D50C6077-7610-C142-A8FD-AC590E8B67D5}" dt="2020-02-20T08:37:03.611" v="184" actId="26606"/>
        <pc:sldMkLst>
          <pc:docMk/>
          <pc:sldMk cId="376187193" sldId="376"/>
        </pc:sldMkLst>
        <pc:spChg chg="del">
          <ac:chgData name="Michael Staib" userId="edc640707e5ade44" providerId="LiveId" clId="{D50C6077-7610-C142-A8FD-AC590E8B67D5}" dt="2020-02-20T08:36:44.573" v="181" actId="478"/>
          <ac:spMkLst>
            <pc:docMk/>
            <pc:sldMk cId="376187193" sldId="376"/>
            <ac:spMk id="2" creationId="{789421B3-0342-C04A-B414-D43BA386D31C}"/>
          </ac:spMkLst>
        </pc:spChg>
        <pc:spChg chg="del">
          <ac:chgData name="Michael Staib" userId="edc640707e5ade44" providerId="LiveId" clId="{D50C6077-7610-C142-A8FD-AC590E8B67D5}" dt="2020-02-20T08:36:44.573" v="181" actId="478"/>
          <ac:spMkLst>
            <pc:docMk/>
            <pc:sldMk cId="376187193" sldId="376"/>
            <ac:spMk id="3" creationId="{FBE0C35C-5B2C-A54F-A389-A761DAFDC7B8}"/>
          </ac:spMkLst>
        </pc:spChg>
        <pc:picChg chg="add mod">
          <ac:chgData name="Michael Staib" userId="edc640707e5ade44" providerId="LiveId" clId="{D50C6077-7610-C142-A8FD-AC590E8B67D5}" dt="2020-02-20T08:37:03.611" v="184" actId="26606"/>
          <ac:picMkLst>
            <pc:docMk/>
            <pc:sldMk cId="376187193" sldId="376"/>
            <ac:picMk id="4" creationId="{0CCD6460-1B43-8A40-B40D-15C5D138F3B3}"/>
          </ac:picMkLst>
        </pc:picChg>
      </pc:sldChg>
      <pc:sldChg chg="add del">
        <pc:chgData name="Michael Staib" userId="edc640707e5ade44" providerId="LiveId" clId="{D50C6077-7610-C142-A8FD-AC590E8B67D5}" dt="2020-02-20T08:25:51.507" v="164" actId="2696"/>
        <pc:sldMkLst>
          <pc:docMk/>
          <pc:sldMk cId="641506460" sldId="376"/>
        </pc:sldMkLst>
      </pc:sldChg>
      <pc:sldChg chg="add del">
        <pc:chgData name="Michael Staib" userId="edc640707e5ade44" providerId="LiveId" clId="{D50C6077-7610-C142-A8FD-AC590E8B67D5}" dt="2020-02-20T08:23:01.454" v="162" actId="2696"/>
        <pc:sldMkLst>
          <pc:docMk/>
          <pc:sldMk cId="4056268773" sldId="376"/>
        </pc:sldMkLst>
      </pc:sldChg>
      <pc:sldChg chg="modSp add del setBg">
        <pc:chgData name="Michael Staib" userId="edc640707e5ade44" providerId="LiveId" clId="{D50C6077-7610-C142-A8FD-AC590E8B67D5}" dt="2020-02-20T08:41:27.767" v="210" actId="2696"/>
        <pc:sldMkLst>
          <pc:docMk/>
          <pc:sldMk cId="585868924" sldId="377"/>
        </pc:sldMkLst>
        <pc:spChg chg="mod">
          <ac:chgData name="Michael Staib" userId="edc640707e5ade44" providerId="LiveId" clId="{D50C6077-7610-C142-A8FD-AC590E8B67D5}" dt="2020-02-20T08:41:19.445" v="209" actId="20577"/>
          <ac:spMkLst>
            <pc:docMk/>
            <pc:sldMk cId="585868924" sldId="377"/>
            <ac:spMk id="4" creationId="{9D000B77-5712-4D58-9083-F6A249F0B9F0}"/>
          </ac:spMkLst>
        </pc:spChg>
      </pc:sldChg>
      <pc:sldChg chg="add">
        <pc:chgData name="Michael Staib" userId="edc640707e5ade44" providerId="LiveId" clId="{D50C6077-7610-C142-A8FD-AC590E8B67D5}" dt="2020-02-20T08:41:42.745" v="215"/>
        <pc:sldMkLst>
          <pc:docMk/>
          <pc:sldMk cId="1751730385" sldId="377"/>
        </pc:sldMkLst>
      </pc:sldChg>
      <pc:sldChg chg="delSp add del">
        <pc:chgData name="Michael Staib" userId="edc640707e5ade44" providerId="LiveId" clId="{D50C6077-7610-C142-A8FD-AC590E8B67D5}" dt="2020-02-20T14:20:29.101" v="494" actId="2696"/>
        <pc:sldMkLst>
          <pc:docMk/>
          <pc:sldMk cId="1642872094" sldId="379"/>
        </pc:sldMkLst>
        <pc:spChg chg="del">
          <ac:chgData name="Michael Staib" userId="edc640707e5ade44" providerId="LiveId" clId="{D50C6077-7610-C142-A8FD-AC590E8B67D5}" dt="2020-02-20T14:20:11.087" v="493" actId="478"/>
          <ac:spMkLst>
            <pc:docMk/>
            <pc:sldMk cId="1642872094" sldId="379"/>
            <ac:spMk id="2" creationId="{ED4434A8-7B1A-A946-A062-EF82E5943224}"/>
          </ac:spMkLst>
        </pc:spChg>
        <pc:spChg chg="del">
          <ac:chgData name="Michael Staib" userId="edc640707e5ade44" providerId="LiveId" clId="{D50C6077-7610-C142-A8FD-AC590E8B67D5}" dt="2020-02-20T14:20:11.087" v="493" actId="478"/>
          <ac:spMkLst>
            <pc:docMk/>
            <pc:sldMk cId="1642872094" sldId="379"/>
            <ac:spMk id="3" creationId="{54230E4C-E0F7-3F41-97DA-3FBCCA044796}"/>
          </ac:spMkLst>
        </pc:spChg>
      </pc:sldChg>
      <pc:sldChg chg="del">
        <pc:chgData name="Michael Staib" userId="edc640707e5ade44" providerId="LiveId" clId="{D50C6077-7610-C142-A8FD-AC590E8B67D5}" dt="2020-02-20T14:18:33.354" v="484" actId="2696"/>
        <pc:sldMkLst>
          <pc:docMk/>
          <pc:sldMk cId="3209042220" sldId="379"/>
        </pc:sldMkLst>
      </pc:sldChg>
      <pc:sldMasterChg chg="delSldLayout">
        <pc:chgData name="Michael Staib" userId="edc640707e5ade44" providerId="LiveId" clId="{D50C6077-7610-C142-A8FD-AC590E8B67D5}" dt="2020-02-20T08:20:33.474" v="147" actId="2696"/>
        <pc:sldMasterMkLst>
          <pc:docMk/>
          <pc:sldMasterMk cId="301068401" sldId="2147483672"/>
        </pc:sldMasterMkLst>
        <pc:sldLayoutChg chg="del">
          <pc:chgData name="Michael Staib" userId="edc640707e5ade44" providerId="LiveId" clId="{D50C6077-7610-C142-A8FD-AC590E8B67D5}" dt="2020-02-20T08:20:33.474" v="147" actId="2696"/>
          <pc:sldLayoutMkLst>
            <pc:docMk/>
            <pc:sldMasterMk cId="301068401" sldId="2147483672"/>
            <pc:sldLayoutMk cId="1562755322" sldId="2147483684"/>
          </pc:sldLayoutMkLst>
        </pc:sldLayoutChg>
      </pc:sldMasterChg>
    </pc:docChg>
  </pc:docChgLst>
  <pc:docChgLst>
    <pc:chgData name="Michael Staib" userId="edc640707e5ade44" providerId="LiveId" clId="{80BCEA94-9CFE-414F-A6FE-C4B935E2B157}"/>
    <pc:docChg chg="undo redo custSel mod addSld delSld modSld sldOrd modMainMaster delSection modSection">
      <pc:chgData name="Michael Staib" userId="edc640707e5ade44" providerId="LiveId" clId="{80BCEA94-9CFE-414F-A6FE-C4B935E2B157}" dt="2020-03-02T19:23:52.115" v="594" actId="20577"/>
      <pc:docMkLst>
        <pc:docMk/>
      </pc:docMkLst>
      <pc:sldChg chg="addSp modSp modTransition modNotesTx">
        <pc:chgData name="Michael Staib" userId="edc640707e5ade44" providerId="LiveId" clId="{80BCEA94-9CFE-414F-A6FE-C4B935E2B157}" dt="2020-03-02T19:23:52.115" v="594" actId="20577"/>
        <pc:sldMkLst>
          <pc:docMk/>
          <pc:sldMk cId="2392124799" sldId="263"/>
        </pc:sldMkLst>
        <pc:spChg chg="mod">
          <ac:chgData name="Michael Staib" userId="edc640707e5ade44" providerId="LiveId" clId="{80BCEA94-9CFE-414F-A6FE-C4B935E2B157}" dt="2020-03-02T19:23:38.352" v="593" actId="20577"/>
          <ac:spMkLst>
            <pc:docMk/>
            <pc:sldMk cId="2392124799" sldId="263"/>
            <ac:spMk id="2" creationId="{202BA478-3CEC-45E1-BAAE-B3F79B42BFF8}"/>
          </ac:spMkLst>
        </pc:spChg>
        <pc:spChg chg="mod">
          <ac:chgData name="Michael Staib" userId="edc640707e5ade44" providerId="LiveId" clId="{80BCEA94-9CFE-414F-A6FE-C4B935E2B157}" dt="2020-03-02T19:23:52.115" v="594" actId="20577"/>
          <ac:spMkLst>
            <pc:docMk/>
            <pc:sldMk cId="2392124799" sldId="263"/>
            <ac:spMk id="9" creationId="{A7809A9B-FE02-4989-B70A-9805DB4BFAF5}"/>
          </ac:spMkLst>
        </pc:spChg>
        <pc:picChg chg="add mod">
          <ac:chgData name="Michael Staib" userId="edc640707e5ade44" providerId="LiveId" clId="{80BCEA94-9CFE-414F-A6FE-C4B935E2B157}" dt="2020-02-26T20:47:33.051" v="569" actId="1076"/>
          <ac:picMkLst>
            <pc:docMk/>
            <pc:sldMk cId="2392124799" sldId="263"/>
            <ac:picMk id="4" creationId="{88CF5D69-D415-A84A-8170-32085B19EF88}"/>
          </ac:picMkLst>
        </pc:picChg>
      </pc:sldChg>
      <pc:sldChg chg="del">
        <pc:chgData name="Michael Staib" userId="edc640707e5ade44" providerId="LiveId" clId="{80BCEA94-9CFE-414F-A6FE-C4B935E2B157}" dt="2020-02-26T20:23:28.635" v="312" actId="2696"/>
        <pc:sldMkLst>
          <pc:docMk/>
          <pc:sldMk cId="284836647" sldId="267"/>
        </pc:sldMkLst>
      </pc:sldChg>
      <pc:sldChg chg="del ord">
        <pc:chgData name="Michael Staib" userId="edc640707e5ade44" providerId="LiveId" clId="{80BCEA94-9CFE-414F-A6FE-C4B935E2B157}" dt="2020-02-26T20:15:02.981" v="285" actId="2696"/>
        <pc:sldMkLst>
          <pc:docMk/>
          <pc:sldMk cId="2762546390" sldId="270"/>
        </pc:sldMkLst>
      </pc:sldChg>
      <pc:sldChg chg="del">
        <pc:chgData name="Michael Staib" userId="edc640707e5ade44" providerId="LiveId" clId="{80BCEA94-9CFE-414F-A6FE-C4B935E2B157}" dt="2020-02-26T20:23:28.768" v="334" actId="2696"/>
        <pc:sldMkLst>
          <pc:docMk/>
          <pc:sldMk cId="3825799859" sldId="279"/>
        </pc:sldMkLst>
      </pc:sldChg>
      <pc:sldChg chg="addSp delSp del delDesignElem">
        <pc:chgData name="Michael Staib" userId="edc640707e5ade44" providerId="LiveId" clId="{80BCEA94-9CFE-414F-A6FE-C4B935E2B157}" dt="2020-02-26T20:23:28.776" v="336" actId="2696"/>
        <pc:sldMkLst>
          <pc:docMk/>
          <pc:sldMk cId="2805719143" sldId="280"/>
        </pc:sldMkLst>
        <pc:spChg chg="add del">
          <ac:chgData name="Michael Staib" userId="edc640707e5ade44" providerId="LiveId" clId="{80BCEA94-9CFE-414F-A6FE-C4B935E2B157}" dt="2020-02-26T20:06:23.326" v="228"/>
          <ac:spMkLst>
            <pc:docMk/>
            <pc:sldMk cId="2805719143" sldId="280"/>
            <ac:spMk id="16" creationId="{23962611-DFD5-4092-AAFD-559E3DFCE2C9}"/>
          </ac:spMkLst>
        </pc:spChg>
        <pc:picChg chg="add del">
          <ac:chgData name="Michael Staib" userId="edc640707e5ade44" providerId="LiveId" clId="{80BCEA94-9CFE-414F-A6FE-C4B935E2B157}" dt="2020-02-26T20:06:23.326" v="228"/>
          <ac:picMkLst>
            <pc:docMk/>
            <pc:sldMk cId="2805719143" sldId="280"/>
            <ac:picMk id="18" creationId="{2270F1FA-0425-408F-9861-80BF5AFB276D}"/>
          </ac:picMkLst>
        </pc:picChg>
      </pc:sldChg>
      <pc:sldChg chg="modTransition">
        <pc:chgData name="Michael Staib" userId="edc640707e5ade44" providerId="LiveId" clId="{80BCEA94-9CFE-414F-A6FE-C4B935E2B157}" dt="2020-02-27T06:51:32.445" v="570"/>
        <pc:sldMkLst>
          <pc:docMk/>
          <pc:sldMk cId="3389361063" sldId="282"/>
        </pc:sldMkLst>
      </pc:sldChg>
      <pc:sldChg chg="del">
        <pc:chgData name="Michael Staib" userId="edc640707e5ade44" providerId="LiveId" clId="{80BCEA94-9CFE-414F-A6FE-C4B935E2B157}" dt="2020-02-26T20:23:45.006" v="338" actId="2696"/>
        <pc:sldMkLst>
          <pc:docMk/>
          <pc:sldMk cId="1309557370" sldId="285"/>
        </pc:sldMkLst>
      </pc:sldChg>
      <pc:sldChg chg="del">
        <pc:chgData name="Michael Staib" userId="edc640707e5ade44" providerId="LiveId" clId="{80BCEA94-9CFE-414F-A6FE-C4B935E2B157}" dt="2020-02-26T20:23:28.720" v="324" actId="2696"/>
        <pc:sldMkLst>
          <pc:docMk/>
          <pc:sldMk cId="3054251876" sldId="288"/>
        </pc:sldMkLst>
      </pc:sldChg>
      <pc:sldChg chg="del">
        <pc:chgData name="Michael Staib" userId="edc640707e5ade44" providerId="LiveId" clId="{80BCEA94-9CFE-414F-A6FE-C4B935E2B157}" dt="2020-02-26T20:23:28.794" v="337" actId="2696"/>
        <pc:sldMkLst>
          <pc:docMk/>
          <pc:sldMk cId="1466026930" sldId="290"/>
        </pc:sldMkLst>
      </pc:sldChg>
      <pc:sldChg chg="modSp del">
        <pc:chgData name="Michael Staib" userId="edc640707e5ade44" providerId="LiveId" clId="{80BCEA94-9CFE-414F-A6FE-C4B935E2B157}" dt="2020-02-26T20:23:28.744" v="328" actId="2696"/>
        <pc:sldMkLst>
          <pc:docMk/>
          <pc:sldMk cId="3673611866" sldId="293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3673611866" sldId="293"/>
            <ac:spMk id="11" creationId="{023BB5C4-1F0D-434D-ABCA-EFC29C0E21AA}"/>
          </ac:spMkLst>
        </pc:spChg>
      </pc:sldChg>
      <pc:sldChg chg="modTransition modNotesTx">
        <pc:chgData name="Michael Staib" userId="edc640707e5ade44" providerId="LiveId" clId="{80BCEA94-9CFE-414F-A6FE-C4B935E2B157}" dt="2020-02-27T06:51:32.445" v="570"/>
        <pc:sldMkLst>
          <pc:docMk/>
          <pc:sldMk cId="3175312715" sldId="294"/>
        </pc:sldMkLst>
      </pc:sldChg>
      <pc:sldChg chg="modSp modTransition">
        <pc:chgData name="Michael Staib" userId="edc640707e5ade44" providerId="LiveId" clId="{80BCEA94-9CFE-414F-A6FE-C4B935E2B157}" dt="2020-02-27T06:51:32.445" v="570"/>
        <pc:sldMkLst>
          <pc:docMk/>
          <pc:sldMk cId="3400753661" sldId="295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3400753661" sldId="295"/>
            <ac:spMk id="11" creationId="{023BB5C4-1F0D-434D-ABCA-EFC29C0E21AA}"/>
          </ac:spMkLst>
        </pc:spChg>
      </pc:sldChg>
      <pc:sldChg chg="modSp modTransition">
        <pc:chgData name="Michael Staib" userId="edc640707e5ade44" providerId="LiveId" clId="{80BCEA94-9CFE-414F-A6FE-C4B935E2B157}" dt="2020-02-27T06:51:32.445" v="570"/>
        <pc:sldMkLst>
          <pc:docMk/>
          <pc:sldMk cId="742070114" sldId="296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742070114" sldId="296"/>
            <ac:spMk id="11" creationId="{023BB5C4-1F0D-434D-ABCA-EFC29C0E21AA}"/>
          </ac:spMkLst>
        </pc:spChg>
      </pc:sldChg>
      <pc:sldChg chg="del">
        <pc:chgData name="Michael Staib" userId="edc640707e5ade44" providerId="LiveId" clId="{80BCEA94-9CFE-414F-A6FE-C4B935E2B157}" dt="2020-02-26T20:23:28.645" v="314" actId="2696"/>
        <pc:sldMkLst>
          <pc:docMk/>
          <pc:sldMk cId="1163632391" sldId="298"/>
        </pc:sldMkLst>
      </pc:sldChg>
      <pc:sldChg chg="modTransition">
        <pc:chgData name="Michael Staib" userId="edc640707e5ade44" providerId="LiveId" clId="{80BCEA94-9CFE-414F-A6FE-C4B935E2B157}" dt="2020-02-27T06:51:32.445" v="570"/>
        <pc:sldMkLst>
          <pc:docMk/>
          <pc:sldMk cId="3798717614" sldId="299"/>
        </pc:sldMkLst>
      </pc:sldChg>
      <pc:sldChg chg="del">
        <pc:chgData name="Michael Staib" userId="edc640707e5ade44" providerId="LiveId" clId="{80BCEA94-9CFE-414F-A6FE-C4B935E2B157}" dt="2020-02-26T20:14:54.525" v="284" actId="2696"/>
        <pc:sldMkLst>
          <pc:docMk/>
          <pc:sldMk cId="298892563" sldId="303"/>
        </pc:sldMkLst>
      </pc:sldChg>
      <pc:sldChg chg="addSp delSp modSp modTransition setBg modNotesTx">
        <pc:chgData name="Michael Staib" userId="edc640707e5ade44" providerId="LiveId" clId="{80BCEA94-9CFE-414F-A6FE-C4B935E2B157}" dt="2020-02-27T06:51:32.445" v="570"/>
        <pc:sldMkLst>
          <pc:docMk/>
          <pc:sldMk cId="2687355702" sldId="308"/>
        </pc:sldMkLst>
        <pc:spChg chg="add del mod">
          <ac:chgData name="Michael Staib" userId="edc640707e5ade44" providerId="LiveId" clId="{80BCEA94-9CFE-414F-A6FE-C4B935E2B157}" dt="2020-02-26T20:06:13.214" v="225" actId="478"/>
          <ac:spMkLst>
            <pc:docMk/>
            <pc:sldMk cId="2687355702" sldId="308"/>
            <ac:spMk id="3" creationId="{AD056D9F-DB01-8C4C-927C-A90D55662FDC}"/>
          </ac:spMkLst>
        </pc:spChg>
        <pc:spChg chg="del mod">
          <ac:chgData name="Michael Staib" userId="edc640707e5ade44" providerId="LiveId" clId="{80BCEA94-9CFE-414F-A6FE-C4B935E2B157}" dt="2020-02-26T20:02:48.392" v="173" actId="478"/>
          <ac:spMkLst>
            <pc:docMk/>
            <pc:sldMk cId="2687355702" sldId="308"/>
            <ac:spMk id="7" creationId="{62EC9830-321F-4BD1-8AC7-5CFCC384DD12}"/>
          </ac:spMkLst>
        </pc:spChg>
        <pc:picChg chg="add mod">
          <ac:chgData name="Michael Staib" userId="edc640707e5ade44" providerId="LiveId" clId="{80BCEA94-9CFE-414F-A6FE-C4B935E2B157}" dt="2020-02-26T20:07:48.670" v="243" actId="1076"/>
          <ac:picMkLst>
            <pc:docMk/>
            <pc:sldMk cId="2687355702" sldId="308"/>
            <ac:picMk id="4" creationId="{F234F292-87FD-F44B-9C8C-29161A538408}"/>
          </ac:picMkLst>
        </pc:picChg>
        <pc:picChg chg="add mod">
          <ac:chgData name="Michael Staib" userId="edc640707e5ade44" providerId="LiveId" clId="{80BCEA94-9CFE-414F-A6FE-C4B935E2B157}" dt="2020-02-26T20:07:16.108" v="239" actId="1076"/>
          <ac:picMkLst>
            <pc:docMk/>
            <pc:sldMk cId="2687355702" sldId="308"/>
            <ac:picMk id="5" creationId="{286EF7F5-8F23-6E44-A4D9-5CEAC4BF5505}"/>
          </ac:picMkLst>
        </pc:picChg>
        <pc:picChg chg="add mod">
          <ac:chgData name="Michael Staib" userId="edc640707e5ade44" providerId="LiveId" clId="{80BCEA94-9CFE-414F-A6FE-C4B935E2B157}" dt="2020-02-26T20:07:45.373" v="242" actId="1076"/>
          <ac:picMkLst>
            <pc:docMk/>
            <pc:sldMk cId="2687355702" sldId="308"/>
            <ac:picMk id="6" creationId="{CBA2EAA7-0387-354E-BC6B-E5E7A122A977}"/>
          </ac:picMkLst>
        </pc:picChg>
      </pc:sldChg>
      <pc:sldChg chg="del">
        <pc:chgData name="Michael Staib" userId="edc640707e5ade44" providerId="LiveId" clId="{80BCEA94-9CFE-414F-A6FE-C4B935E2B157}" dt="2020-02-26T20:23:45.049" v="343" actId="2696"/>
        <pc:sldMkLst>
          <pc:docMk/>
          <pc:sldMk cId="1828655071" sldId="311"/>
        </pc:sldMkLst>
      </pc:sldChg>
      <pc:sldChg chg="del">
        <pc:chgData name="Michael Staib" userId="edc640707e5ade44" providerId="LiveId" clId="{80BCEA94-9CFE-414F-A6FE-C4B935E2B157}" dt="2020-02-26T20:23:28.706" v="321" actId="2696"/>
        <pc:sldMkLst>
          <pc:docMk/>
          <pc:sldMk cId="2135191609" sldId="314"/>
        </pc:sldMkLst>
      </pc:sldChg>
      <pc:sldChg chg="del">
        <pc:chgData name="Michael Staib" userId="edc640707e5ade44" providerId="LiveId" clId="{80BCEA94-9CFE-414F-A6FE-C4B935E2B157}" dt="2020-02-26T20:23:28.726" v="325" actId="2696"/>
        <pc:sldMkLst>
          <pc:docMk/>
          <pc:sldMk cId="2640184902" sldId="319"/>
        </pc:sldMkLst>
      </pc:sldChg>
      <pc:sldChg chg="modSp del">
        <pc:chgData name="Michael Staib" userId="edc640707e5ade44" providerId="LiveId" clId="{80BCEA94-9CFE-414F-A6FE-C4B935E2B157}" dt="2020-02-26T20:23:28.733" v="326" actId="2696"/>
        <pc:sldMkLst>
          <pc:docMk/>
          <pc:sldMk cId="3598452601" sldId="320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3598452601" sldId="320"/>
            <ac:spMk id="12" creationId="{C7B4F3A5-5C6C-CD46-946C-BF5167AA413E}"/>
          </ac:spMkLst>
        </pc:spChg>
      </pc:sldChg>
      <pc:sldChg chg="modSp del">
        <pc:chgData name="Michael Staib" userId="edc640707e5ade44" providerId="LiveId" clId="{80BCEA94-9CFE-414F-A6FE-C4B935E2B157}" dt="2020-02-26T20:23:28.736" v="327" actId="2696"/>
        <pc:sldMkLst>
          <pc:docMk/>
          <pc:sldMk cId="2776464391" sldId="321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2776464391" sldId="321"/>
            <ac:spMk id="12" creationId="{C7B4F3A5-5C6C-CD46-946C-BF5167AA413E}"/>
          </ac:spMkLst>
        </pc:spChg>
      </pc:sldChg>
      <pc:sldChg chg="modSp del">
        <pc:chgData name="Michael Staib" userId="edc640707e5ade44" providerId="LiveId" clId="{80BCEA94-9CFE-414F-A6FE-C4B935E2B157}" dt="2020-02-26T20:23:28.684" v="318" actId="2696"/>
        <pc:sldMkLst>
          <pc:docMk/>
          <pc:sldMk cId="2977828303" sldId="326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2977828303" sldId="326"/>
            <ac:spMk id="11" creationId="{023BB5C4-1F0D-434D-ABCA-EFC29C0E21AA}"/>
          </ac:spMkLst>
        </pc:spChg>
      </pc:sldChg>
      <pc:sldChg chg="modSp del">
        <pc:chgData name="Michael Staib" userId="edc640707e5ade44" providerId="LiveId" clId="{80BCEA94-9CFE-414F-A6FE-C4B935E2B157}" dt="2020-02-26T20:23:28.714" v="323" actId="2696"/>
        <pc:sldMkLst>
          <pc:docMk/>
          <pc:sldMk cId="3887463747" sldId="327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3887463747" sldId="327"/>
            <ac:spMk id="11" creationId="{023BB5C4-1F0D-434D-ABCA-EFC29C0E21AA}"/>
          </ac:spMkLst>
        </pc:spChg>
      </pc:sldChg>
      <pc:sldChg chg="modSp del">
        <pc:chgData name="Michael Staib" userId="edc640707e5ade44" providerId="LiveId" clId="{80BCEA94-9CFE-414F-A6FE-C4B935E2B157}" dt="2020-02-26T20:23:28.649" v="315" actId="2696"/>
        <pc:sldMkLst>
          <pc:docMk/>
          <pc:sldMk cId="119665834" sldId="328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119665834" sldId="328"/>
            <ac:spMk id="11" creationId="{023BB5C4-1F0D-434D-ABCA-EFC29C0E21AA}"/>
          </ac:spMkLst>
        </pc:spChg>
      </pc:sldChg>
      <pc:sldChg chg="del">
        <pc:chgData name="Michael Staib" userId="edc640707e5ade44" providerId="LiveId" clId="{80BCEA94-9CFE-414F-A6FE-C4B935E2B157}" dt="2020-02-26T20:23:28.710" v="322" actId="2696"/>
        <pc:sldMkLst>
          <pc:docMk/>
          <pc:sldMk cId="3597081218" sldId="336"/>
        </pc:sldMkLst>
      </pc:sldChg>
      <pc:sldChg chg="del">
        <pc:chgData name="Michael Staib" userId="edc640707e5ade44" providerId="LiveId" clId="{80BCEA94-9CFE-414F-A6FE-C4B935E2B157}" dt="2020-02-26T20:23:28.676" v="317" actId="2696"/>
        <pc:sldMkLst>
          <pc:docMk/>
          <pc:sldMk cId="1878688177" sldId="339"/>
        </pc:sldMkLst>
      </pc:sldChg>
      <pc:sldChg chg="modTransition">
        <pc:chgData name="Michael Staib" userId="edc640707e5ade44" providerId="LiveId" clId="{80BCEA94-9CFE-414F-A6FE-C4B935E2B157}" dt="2020-02-27T06:51:32.445" v="570"/>
        <pc:sldMkLst>
          <pc:docMk/>
          <pc:sldMk cId="2653729299" sldId="354"/>
        </pc:sldMkLst>
      </pc:sldChg>
      <pc:sldChg chg="modSp del">
        <pc:chgData name="Michael Staib" userId="edc640707e5ade44" providerId="LiveId" clId="{80BCEA94-9CFE-414F-A6FE-C4B935E2B157}" dt="2020-02-26T20:23:28.748" v="329" actId="2696"/>
        <pc:sldMkLst>
          <pc:docMk/>
          <pc:sldMk cId="3923723082" sldId="355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3923723082" sldId="355"/>
            <ac:spMk id="7" creationId="{62EC9830-321F-4BD1-8AC7-5CFCC384DD12}"/>
          </ac:spMkLst>
        </pc:spChg>
      </pc:sldChg>
      <pc:sldChg chg="modSp del">
        <pc:chgData name="Michael Staib" userId="edc640707e5ade44" providerId="LiveId" clId="{80BCEA94-9CFE-414F-A6FE-C4B935E2B157}" dt="2020-02-26T20:23:28.696" v="320" actId="2696"/>
        <pc:sldMkLst>
          <pc:docMk/>
          <pc:sldMk cId="2159881372" sldId="356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2159881372" sldId="356"/>
            <ac:spMk id="7" creationId="{62EC9830-321F-4BD1-8AC7-5CFCC384DD12}"/>
          </ac:spMkLst>
        </pc:spChg>
      </pc:sldChg>
      <pc:sldChg chg="modSp del">
        <pc:chgData name="Michael Staib" userId="edc640707e5ade44" providerId="LiveId" clId="{80BCEA94-9CFE-414F-A6FE-C4B935E2B157}" dt="2020-02-26T20:23:45.067" v="346" actId="2696"/>
        <pc:sldMkLst>
          <pc:docMk/>
          <pc:sldMk cId="157385447" sldId="357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157385447" sldId="357"/>
            <ac:spMk id="5" creationId="{EAF04E6C-7986-4C40-80C0-22A1B44FC125}"/>
          </ac:spMkLst>
        </pc:spChg>
      </pc:sldChg>
      <pc:sldChg chg="modSp del">
        <pc:chgData name="Michael Staib" userId="edc640707e5ade44" providerId="LiveId" clId="{80BCEA94-9CFE-414F-A6FE-C4B935E2B157}" dt="2020-02-26T20:23:45.071" v="347" actId="2696"/>
        <pc:sldMkLst>
          <pc:docMk/>
          <pc:sldMk cId="863235963" sldId="358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863235963" sldId="358"/>
            <ac:spMk id="5" creationId="{2CD8A95C-34D4-F846-8721-E12F6EC6D5C2}"/>
          </ac:spMkLst>
        </pc:spChg>
      </pc:sldChg>
      <pc:sldChg chg="modSp del">
        <pc:chgData name="Michael Staib" userId="edc640707e5ade44" providerId="LiveId" clId="{80BCEA94-9CFE-414F-A6FE-C4B935E2B157}" dt="2020-02-26T20:23:28.692" v="319" actId="2696"/>
        <pc:sldMkLst>
          <pc:docMk/>
          <pc:sldMk cId="2581147306" sldId="359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2581147306" sldId="359"/>
            <ac:spMk id="7" creationId="{62EC9830-321F-4BD1-8AC7-5CFCC384DD12}"/>
          </ac:spMkLst>
        </pc:spChg>
      </pc:sldChg>
      <pc:sldChg chg="ord modTransition modNotesTx">
        <pc:chgData name="Michael Staib" userId="edc640707e5ade44" providerId="LiveId" clId="{80BCEA94-9CFE-414F-A6FE-C4B935E2B157}" dt="2020-02-27T06:51:32.445" v="570"/>
        <pc:sldMkLst>
          <pc:docMk/>
          <pc:sldMk cId="2125024164" sldId="360"/>
        </pc:sldMkLst>
      </pc:sldChg>
      <pc:sldChg chg="del">
        <pc:chgData name="Michael Staib" userId="edc640707e5ade44" providerId="LiveId" clId="{80BCEA94-9CFE-414F-A6FE-C4B935E2B157}" dt="2020-02-26T20:23:28.669" v="316" actId="2696"/>
        <pc:sldMkLst>
          <pc:docMk/>
          <pc:sldMk cId="557501836" sldId="362"/>
        </pc:sldMkLst>
      </pc:sldChg>
      <pc:sldChg chg="modSp del">
        <pc:chgData name="Michael Staib" userId="edc640707e5ade44" providerId="LiveId" clId="{80BCEA94-9CFE-414F-A6FE-C4B935E2B157}" dt="2020-02-26T20:23:28.773" v="335" actId="2696"/>
        <pc:sldMkLst>
          <pc:docMk/>
          <pc:sldMk cId="1838664182" sldId="363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1838664182" sldId="363"/>
            <ac:spMk id="7" creationId="{62EC9830-321F-4BD1-8AC7-5CFCC384DD12}"/>
          </ac:spMkLst>
        </pc:spChg>
      </pc:sldChg>
      <pc:sldChg chg="del">
        <pc:chgData name="Michael Staib" userId="edc640707e5ade44" providerId="LiveId" clId="{80BCEA94-9CFE-414F-A6FE-C4B935E2B157}" dt="2020-02-26T20:23:28.762" v="333" actId="2696"/>
        <pc:sldMkLst>
          <pc:docMk/>
          <pc:sldMk cId="628871964" sldId="364"/>
        </pc:sldMkLst>
      </pc:sldChg>
      <pc:sldChg chg="modSp del">
        <pc:chgData name="Michael Staib" userId="edc640707e5ade44" providerId="LiveId" clId="{80BCEA94-9CFE-414F-A6FE-C4B935E2B157}" dt="2020-02-26T20:23:45.063" v="345" actId="2696"/>
        <pc:sldMkLst>
          <pc:docMk/>
          <pc:sldMk cId="4256768069" sldId="366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4256768069" sldId="366"/>
            <ac:spMk id="7" creationId="{62EC9830-321F-4BD1-8AC7-5CFCC384DD12}"/>
          </ac:spMkLst>
        </pc:spChg>
      </pc:sldChg>
      <pc:sldChg chg="modSp del">
        <pc:chgData name="Michael Staib" userId="edc640707e5ade44" providerId="LiveId" clId="{80BCEA94-9CFE-414F-A6FE-C4B935E2B157}" dt="2020-02-26T20:23:45.057" v="344" actId="2696"/>
        <pc:sldMkLst>
          <pc:docMk/>
          <pc:sldMk cId="1788216311" sldId="367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1788216311" sldId="367"/>
            <ac:spMk id="11" creationId="{023BB5C4-1F0D-434D-ABCA-EFC29C0E21AA}"/>
          </ac:spMkLst>
        </pc:spChg>
      </pc:sldChg>
      <pc:sldChg chg="del">
        <pc:chgData name="Michael Staib" userId="edc640707e5ade44" providerId="LiveId" clId="{80BCEA94-9CFE-414F-A6FE-C4B935E2B157}" dt="2020-02-26T20:23:28.751" v="330" actId="2696"/>
        <pc:sldMkLst>
          <pc:docMk/>
          <pc:sldMk cId="159432721" sldId="368"/>
        </pc:sldMkLst>
      </pc:sldChg>
      <pc:sldChg chg="modSp del">
        <pc:chgData name="Michael Staib" userId="edc640707e5ade44" providerId="LiveId" clId="{80BCEA94-9CFE-414F-A6FE-C4B935E2B157}" dt="2020-02-26T20:23:28.755" v="331" actId="2696"/>
        <pc:sldMkLst>
          <pc:docMk/>
          <pc:sldMk cId="816834593" sldId="370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816834593" sldId="370"/>
            <ac:spMk id="11" creationId="{023BB5C4-1F0D-434D-ABCA-EFC29C0E21AA}"/>
          </ac:spMkLst>
        </pc:spChg>
      </pc:sldChg>
      <pc:sldChg chg="del">
        <pc:chgData name="Michael Staib" userId="edc640707e5ade44" providerId="LiveId" clId="{80BCEA94-9CFE-414F-A6FE-C4B935E2B157}" dt="2020-02-26T20:23:45.018" v="340" actId="2696"/>
        <pc:sldMkLst>
          <pc:docMk/>
          <pc:sldMk cId="3032327456" sldId="371"/>
        </pc:sldMkLst>
      </pc:sldChg>
      <pc:sldChg chg="del">
        <pc:chgData name="Michael Staib" userId="edc640707e5ade44" providerId="LiveId" clId="{80BCEA94-9CFE-414F-A6FE-C4B935E2B157}" dt="2020-02-26T20:23:45.012" v="339" actId="2696"/>
        <pc:sldMkLst>
          <pc:docMk/>
          <pc:sldMk cId="184841861" sldId="372"/>
        </pc:sldMkLst>
      </pc:sldChg>
      <pc:sldChg chg="modSp del">
        <pc:chgData name="Michael Staib" userId="edc640707e5ade44" providerId="LiveId" clId="{80BCEA94-9CFE-414F-A6FE-C4B935E2B157}" dt="2020-02-26T20:23:28.758" v="332" actId="2696"/>
        <pc:sldMkLst>
          <pc:docMk/>
          <pc:sldMk cId="2236734564" sldId="373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2236734564" sldId="373"/>
            <ac:spMk id="11" creationId="{023BB5C4-1F0D-434D-ABCA-EFC29C0E21AA}"/>
          </ac:spMkLst>
        </pc:spChg>
      </pc:sldChg>
      <pc:sldChg chg="del">
        <pc:chgData name="Michael Staib" userId="edc640707e5ade44" providerId="LiveId" clId="{80BCEA94-9CFE-414F-A6FE-C4B935E2B157}" dt="2020-02-26T20:23:45.042" v="342" actId="2696"/>
        <pc:sldMkLst>
          <pc:docMk/>
          <pc:sldMk cId="2100363005" sldId="375"/>
        </pc:sldMkLst>
      </pc:sldChg>
      <pc:sldChg chg="modTransition">
        <pc:chgData name="Michael Staib" userId="edc640707e5ade44" providerId="LiveId" clId="{80BCEA94-9CFE-414F-A6FE-C4B935E2B157}" dt="2020-02-27T06:51:32.445" v="570"/>
        <pc:sldMkLst>
          <pc:docMk/>
          <pc:sldMk cId="376187193" sldId="376"/>
        </pc:sldMkLst>
      </pc:sldChg>
      <pc:sldChg chg="del">
        <pc:chgData name="Michael Staib" userId="edc640707e5ade44" providerId="LiveId" clId="{80BCEA94-9CFE-414F-A6FE-C4B935E2B157}" dt="2020-02-26T20:23:28.640" v="313" actId="2696"/>
        <pc:sldMkLst>
          <pc:docMk/>
          <pc:sldMk cId="1751730385" sldId="377"/>
        </pc:sldMkLst>
      </pc:sldChg>
      <pc:sldChg chg="del">
        <pc:chgData name="Michael Staib" userId="edc640707e5ade44" providerId="LiveId" clId="{80BCEA94-9CFE-414F-A6FE-C4B935E2B157}" dt="2020-02-26T20:23:45.022" v="341" actId="2696"/>
        <pc:sldMkLst>
          <pc:docMk/>
          <pc:sldMk cId="3573584059" sldId="378"/>
        </pc:sldMkLst>
      </pc:sldChg>
      <pc:sldChg chg="modSp del">
        <pc:chgData name="Michael Staib" userId="edc640707e5ade44" providerId="LiveId" clId="{80BCEA94-9CFE-414F-A6FE-C4B935E2B157}" dt="2020-02-26T20:25:08.781" v="353" actId="2696"/>
        <pc:sldMkLst>
          <pc:docMk/>
          <pc:sldMk cId="1043187073" sldId="379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1043187073" sldId="379"/>
            <ac:spMk id="11" creationId="{023BB5C4-1F0D-434D-ABCA-EFC29C0E21AA}"/>
          </ac:spMkLst>
        </pc:spChg>
      </pc:sldChg>
      <pc:sldChg chg="modSp del">
        <pc:chgData name="Michael Staib" userId="edc640707e5ade44" providerId="LiveId" clId="{80BCEA94-9CFE-414F-A6FE-C4B935E2B157}" dt="2020-02-26T20:25:31.308" v="363" actId="2696"/>
        <pc:sldMkLst>
          <pc:docMk/>
          <pc:sldMk cId="3035076797" sldId="380"/>
        </pc:sldMkLst>
        <pc:spChg chg="mod">
          <ac:chgData name="Michael Staib" userId="edc640707e5ade44" providerId="LiveId" clId="{80BCEA94-9CFE-414F-A6FE-C4B935E2B157}" dt="2020-02-26T20:25:20.837" v="362" actId="20577"/>
          <ac:spMkLst>
            <pc:docMk/>
            <pc:sldMk cId="3035076797" sldId="380"/>
            <ac:spMk id="11" creationId="{023BB5C4-1F0D-434D-ABCA-EFC29C0E21AA}"/>
          </ac:spMkLst>
        </pc:spChg>
      </pc:sldChg>
      <pc:sldChg chg="modTransition modNotes modNotesTx">
        <pc:chgData name="Michael Staib" userId="edc640707e5ade44" providerId="LiveId" clId="{80BCEA94-9CFE-414F-A6FE-C4B935E2B157}" dt="2020-02-27T06:51:32.445" v="570"/>
        <pc:sldMkLst>
          <pc:docMk/>
          <pc:sldMk cId="1341020838" sldId="1942"/>
        </pc:sldMkLst>
      </pc:sldChg>
      <pc:sldChg chg="modSp modTransition modNotesTx">
        <pc:chgData name="Michael Staib" userId="edc640707e5ade44" providerId="LiveId" clId="{80BCEA94-9CFE-414F-A6FE-C4B935E2B157}" dt="2020-02-27T06:51:32.445" v="570"/>
        <pc:sldMkLst>
          <pc:docMk/>
          <pc:sldMk cId="2330223508" sldId="1945"/>
        </pc:sldMkLst>
        <pc:spChg chg="mod">
          <ac:chgData name="Michael Staib" userId="edc640707e5ade44" providerId="LiveId" clId="{80BCEA94-9CFE-414F-A6FE-C4B935E2B157}" dt="2020-02-26T20:06:05.476" v="219"/>
          <ac:spMkLst>
            <pc:docMk/>
            <pc:sldMk cId="2330223508" sldId="1945"/>
            <ac:spMk id="2" creationId="{7B33C3C4-96EB-4593-B21F-A9B61A69668D}"/>
          </ac:spMkLst>
        </pc:spChg>
        <pc:spChg chg="mod">
          <ac:chgData name="Michael Staib" userId="edc640707e5ade44" providerId="LiveId" clId="{80BCEA94-9CFE-414F-A6FE-C4B935E2B157}" dt="2020-02-26T20:06:05.476" v="219"/>
          <ac:spMkLst>
            <pc:docMk/>
            <pc:sldMk cId="2330223508" sldId="1945"/>
            <ac:spMk id="5" creationId="{07E92030-F67A-4CC2-9891-9CB74E74E04E}"/>
          </ac:spMkLst>
        </pc:spChg>
      </pc:sldChg>
      <pc:sldChg chg="modSp del">
        <pc:chgData name="Michael Staib" userId="edc640707e5ade44" providerId="LiveId" clId="{80BCEA94-9CFE-414F-A6FE-C4B935E2B157}" dt="2020-02-26T20:22:19.903" v="308" actId="2696"/>
        <pc:sldMkLst>
          <pc:docMk/>
          <pc:sldMk cId="3869573550" sldId="1977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3869573550" sldId="1977"/>
            <ac:spMk id="11" creationId="{023BB5C4-1F0D-434D-ABCA-EFC29C0E21AA}"/>
          </ac:spMkLst>
        </pc:spChg>
      </pc:sldChg>
      <pc:sldChg chg="modSp del">
        <pc:chgData name="Michael Staib" userId="edc640707e5ade44" providerId="LiveId" clId="{80BCEA94-9CFE-414F-A6FE-C4B935E2B157}" dt="2020-02-26T20:22:21.764" v="309" actId="2696"/>
        <pc:sldMkLst>
          <pc:docMk/>
          <pc:sldMk cId="1716775785" sldId="1978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1716775785" sldId="1978"/>
            <ac:spMk id="11" creationId="{023BB5C4-1F0D-434D-ABCA-EFC29C0E21AA}"/>
          </ac:spMkLst>
        </pc:spChg>
      </pc:sldChg>
      <pc:sldChg chg="modSp del">
        <pc:chgData name="Michael Staib" userId="edc640707e5ade44" providerId="LiveId" clId="{80BCEA94-9CFE-414F-A6FE-C4B935E2B157}" dt="2020-02-26T20:22:23.081" v="310" actId="2696"/>
        <pc:sldMkLst>
          <pc:docMk/>
          <pc:sldMk cId="2131752226" sldId="1980"/>
        </pc:sldMkLst>
        <pc:spChg chg="mod">
          <ac:chgData name="Michael Staib" userId="edc640707e5ade44" providerId="LiveId" clId="{80BCEA94-9CFE-414F-A6FE-C4B935E2B157}" dt="2020-02-26T20:06:05.104" v="215"/>
          <ac:spMkLst>
            <pc:docMk/>
            <pc:sldMk cId="2131752226" sldId="1980"/>
            <ac:spMk id="11" creationId="{023BB5C4-1F0D-434D-ABCA-EFC29C0E21AA}"/>
          </ac:spMkLst>
        </pc:spChg>
      </pc:sldChg>
      <pc:sldChg chg="modSp modTransition">
        <pc:chgData name="Michael Staib" userId="edc640707e5ade44" providerId="LiveId" clId="{80BCEA94-9CFE-414F-A6FE-C4B935E2B157}" dt="2020-02-27T06:51:32.445" v="570"/>
        <pc:sldMkLst>
          <pc:docMk/>
          <pc:sldMk cId="4015742375" sldId="1984"/>
        </pc:sldMkLst>
        <pc:spChg chg="mod">
          <ac:chgData name="Michael Staib" userId="edc640707e5ade44" providerId="LiveId" clId="{80BCEA94-9CFE-414F-A6FE-C4B935E2B157}" dt="2020-02-26T20:06:05.381" v="217"/>
          <ac:spMkLst>
            <pc:docMk/>
            <pc:sldMk cId="4015742375" sldId="1984"/>
            <ac:spMk id="2" creationId="{00000000-0000-0000-0000-000000000000}"/>
          </ac:spMkLst>
        </pc:spChg>
        <pc:spChg chg="mod">
          <ac:chgData name="Michael Staib" userId="edc640707e5ade44" providerId="LiveId" clId="{80BCEA94-9CFE-414F-A6FE-C4B935E2B157}" dt="2020-02-26T20:45:51.915" v="564" actId="20577"/>
          <ac:spMkLst>
            <pc:docMk/>
            <pc:sldMk cId="4015742375" sldId="1984"/>
            <ac:spMk id="3" creationId="{00000000-0000-0000-0000-000000000000}"/>
          </ac:spMkLst>
        </pc:spChg>
      </pc:sldChg>
      <pc:sldChg chg="modTransition">
        <pc:chgData name="Michael Staib" userId="edc640707e5ade44" providerId="LiveId" clId="{80BCEA94-9CFE-414F-A6FE-C4B935E2B157}" dt="2020-02-27T06:51:32.445" v="570"/>
        <pc:sldMkLst>
          <pc:docMk/>
          <pc:sldMk cId="1867084646" sldId="1985"/>
        </pc:sldMkLst>
      </pc:sldChg>
      <pc:sldChg chg="modSp del">
        <pc:chgData name="Michael Staib" userId="edc640707e5ade44" providerId="LiveId" clId="{80BCEA94-9CFE-414F-A6FE-C4B935E2B157}" dt="2020-02-26T19:43:25.569" v="68" actId="2696"/>
        <pc:sldMkLst>
          <pc:docMk/>
          <pc:sldMk cId="3769110041" sldId="1986"/>
        </pc:sldMkLst>
        <pc:picChg chg="mod">
          <ac:chgData name="Michael Staib" userId="edc640707e5ade44" providerId="LiveId" clId="{80BCEA94-9CFE-414F-A6FE-C4B935E2B157}" dt="2020-02-25T13:39:00.524" v="43" actId="1038"/>
          <ac:picMkLst>
            <pc:docMk/>
            <pc:sldMk cId="3769110041" sldId="1986"/>
            <ac:picMk id="5" creationId="{00000000-0000-0000-0000-000000000000}"/>
          </ac:picMkLst>
        </pc:picChg>
      </pc:sldChg>
      <pc:sldChg chg="delSp del modAnim">
        <pc:chgData name="Michael Staib" userId="edc640707e5ade44" providerId="LiveId" clId="{80BCEA94-9CFE-414F-A6FE-C4B935E2B157}" dt="2020-02-26T19:43:43.631" v="70" actId="2696"/>
        <pc:sldMkLst>
          <pc:docMk/>
          <pc:sldMk cId="3108334279" sldId="1987"/>
        </pc:sldMkLst>
        <pc:picChg chg="del">
          <ac:chgData name="Michael Staib" userId="edc640707e5ade44" providerId="LiveId" clId="{80BCEA94-9CFE-414F-A6FE-C4B935E2B157}" dt="2020-02-26T19:43:33.119" v="69" actId="478"/>
          <ac:picMkLst>
            <pc:docMk/>
            <pc:sldMk cId="3108334279" sldId="1987"/>
            <ac:picMk id="2050" creationId="{00000000-0000-0000-0000-000000000000}"/>
          </ac:picMkLst>
        </pc:picChg>
      </pc:sldChg>
      <pc:sldChg chg="addSp delSp modSp modTransition modNotesTx">
        <pc:chgData name="Michael Staib" userId="edc640707e5ade44" providerId="LiveId" clId="{80BCEA94-9CFE-414F-A6FE-C4B935E2B157}" dt="2020-02-27T06:51:32.445" v="570"/>
        <pc:sldMkLst>
          <pc:docMk/>
          <pc:sldMk cId="4095554949" sldId="1988"/>
        </pc:sldMkLst>
        <pc:spChg chg="add del">
          <ac:chgData name="Michael Staib" userId="edc640707e5ade44" providerId="LiveId" clId="{80BCEA94-9CFE-414F-A6FE-C4B935E2B157}" dt="2020-02-25T14:43:56.724" v="56"/>
          <ac:spMkLst>
            <pc:docMk/>
            <pc:sldMk cId="4095554949" sldId="1988"/>
            <ac:spMk id="3" creationId="{F63B2494-A16C-8C4A-8C95-735EC87CC615}"/>
          </ac:spMkLst>
        </pc:spChg>
        <pc:spChg chg="mod">
          <ac:chgData name="Michael Staib" userId="edc640707e5ade44" providerId="LiveId" clId="{80BCEA94-9CFE-414F-A6FE-C4B935E2B157}" dt="2020-02-26T20:21:31.861" v="307" actId="1076"/>
          <ac:spMkLst>
            <pc:docMk/>
            <pc:sldMk cId="4095554949" sldId="1988"/>
            <ac:spMk id="4" creationId="{B9202922-902B-4490-B571-F10783182FD0}"/>
          </ac:spMkLst>
        </pc:spChg>
      </pc:sldChg>
      <pc:sldChg chg="addSp delSp modSp mod modTransition setBg delAnim modNotesTx">
        <pc:chgData name="Michael Staib" userId="edc640707e5ade44" providerId="LiveId" clId="{80BCEA94-9CFE-414F-A6FE-C4B935E2B157}" dt="2020-02-27T06:51:32.445" v="570"/>
        <pc:sldMkLst>
          <pc:docMk/>
          <pc:sldMk cId="2165970573" sldId="1989"/>
        </pc:sldMkLst>
        <pc:spChg chg="del">
          <ac:chgData name="Michael Staib" userId="edc640707e5ade44" providerId="LiveId" clId="{80BCEA94-9CFE-414F-A6FE-C4B935E2B157}" dt="2020-02-26T20:16:25.190" v="288" actId="478"/>
          <ac:spMkLst>
            <pc:docMk/>
            <pc:sldMk cId="2165970573" sldId="1989"/>
            <ac:spMk id="5" creationId="{2CD8A95C-34D4-F846-8721-E12F6EC6D5C2}"/>
          </ac:spMkLst>
        </pc:spChg>
        <pc:spChg chg="add del mod">
          <ac:chgData name="Michael Staib" userId="edc640707e5ade44" providerId="LiveId" clId="{80BCEA94-9CFE-414F-A6FE-C4B935E2B157}" dt="2020-02-26T20:16:33.725" v="290" actId="478"/>
          <ac:spMkLst>
            <pc:docMk/>
            <pc:sldMk cId="2165970573" sldId="1989"/>
            <ac:spMk id="6" creationId="{289238AC-65EE-8443-8A8C-B416169D83E7}"/>
          </ac:spMkLst>
        </pc:spChg>
        <pc:spChg chg="del">
          <ac:chgData name="Michael Staib" userId="edc640707e5ade44" providerId="LiveId" clId="{80BCEA94-9CFE-414F-A6FE-C4B935E2B157}" dt="2020-02-26T20:16:27.721" v="289" actId="478"/>
          <ac:spMkLst>
            <pc:docMk/>
            <pc:sldMk cId="2165970573" sldId="1989"/>
            <ac:spMk id="7" creationId="{62EC9830-321F-4BD1-8AC7-5CFCC384DD12}"/>
          </ac:spMkLst>
        </pc:spChg>
        <pc:spChg chg="add del">
          <ac:chgData name="Michael Staib" userId="edc640707e5ade44" providerId="LiveId" clId="{80BCEA94-9CFE-414F-A6FE-C4B935E2B157}" dt="2020-02-26T20:17:40.140" v="292"/>
          <ac:spMkLst>
            <pc:docMk/>
            <pc:sldMk cId="2165970573" sldId="1989"/>
            <ac:spMk id="8" creationId="{351D9EAE-7208-1848-BBA5-A4EF67A92588}"/>
          </ac:spMkLst>
        </pc:spChg>
        <pc:spChg chg="add del">
          <ac:chgData name="Michael Staib" userId="edc640707e5ade44" providerId="LiveId" clId="{80BCEA94-9CFE-414F-A6FE-C4B935E2B157}" dt="2020-02-26T20:33:32.696" v="535" actId="26606"/>
          <ac:spMkLst>
            <pc:docMk/>
            <pc:sldMk cId="2165970573" sldId="1989"/>
            <ac:spMk id="15" creationId="{A9F529C3-C941-49FD-8C67-82F134F64BDB}"/>
          </ac:spMkLst>
        </pc:spChg>
        <pc:spChg chg="add del">
          <ac:chgData name="Michael Staib" userId="edc640707e5ade44" providerId="LiveId" clId="{80BCEA94-9CFE-414F-A6FE-C4B935E2B157}" dt="2020-02-26T20:33:32.696" v="535" actId="26606"/>
          <ac:spMkLst>
            <pc:docMk/>
            <pc:sldMk cId="2165970573" sldId="1989"/>
            <ac:spMk id="17" creationId="{20586029-32A0-47E5-9AEC-AE3ABA6B94D0}"/>
          </ac:spMkLst>
        </pc:spChg>
        <pc:spChg chg="add">
          <ac:chgData name="Michael Staib" userId="edc640707e5ade44" providerId="LiveId" clId="{80BCEA94-9CFE-414F-A6FE-C4B935E2B157}" dt="2020-02-26T20:33:32.696" v="535" actId="26606"/>
          <ac:spMkLst>
            <pc:docMk/>
            <pc:sldMk cId="2165970573" sldId="1989"/>
            <ac:spMk id="24" creationId="{22F15A2D-2324-487D-A02A-BF46C5C580EB}"/>
          </ac:spMkLst>
        </pc:spChg>
        <pc:spChg chg="add">
          <ac:chgData name="Michael Staib" userId="edc640707e5ade44" providerId="LiveId" clId="{80BCEA94-9CFE-414F-A6FE-C4B935E2B157}" dt="2020-02-26T20:33:32.696" v="535" actId="26606"/>
          <ac:spMkLst>
            <pc:docMk/>
            <pc:sldMk cId="2165970573" sldId="1989"/>
            <ac:spMk id="26" creationId="{17A7F34E-D418-47E2-9F86-2C45BBC31210}"/>
          </ac:spMkLst>
        </pc:spChg>
        <pc:spChg chg="add">
          <ac:chgData name="Michael Staib" userId="edc640707e5ade44" providerId="LiveId" clId="{80BCEA94-9CFE-414F-A6FE-C4B935E2B157}" dt="2020-02-26T20:33:32.696" v="535" actId="26606"/>
          <ac:spMkLst>
            <pc:docMk/>
            <pc:sldMk cId="2165970573" sldId="1989"/>
            <ac:spMk id="28" creationId="{2AEAFA59-923A-4F54-8B49-44C970BCC323}"/>
          </ac:spMkLst>
        </pc:spChg>
        <pc:picChg chg="del">
          <ac:chgData name="Michael Staib" userId="edc640707e5ade44" providerId="LiveId" clId="{80BCEA94-9CFE-414F-A6FE-C4B935E2B157}" dt="2020-02-26T20:16:15.024" v="286" actId="478"/>
          <ac:picMkLst>
            <pc:docMk/>
            <pc:sldMk cId="2165970573" sldId="1989"/>
            <ac:picMk id="3" creationId="{C63E644C-8BBE-5A4D-9892-E1B1EA7105D0}"/>
          </ac:picMkLst>
        </pc:picChg>
        <pc:picChg chg="del">
          <ac:chgData name="Michael Staib" userId="edc640707e5ade44" providerId="LiveId" clId="{80BCEA94-9CFE-414F-A6FE-C4B935E2B157}" dt="2020-02-26T20:16:16.712" v="287" actId="478"/>
          <ac:picMkLst>
            <pc:docMk/>
            <pc:sldMk cId="2165970573" sldId="1989"/>
            <ac:picMk id="4" creationId="{537B27DF-BBED-4448-B5F3-3576EEC23E7D}"/>
          </ac:picMkLst>
        </pc:picChg>
        <pc:picChg chg="add mod ord">
          <ac:chgData name="Michael Staib" userId="edc640707e5ade44" providerId="LiveId" clId="{80BCEA94-9CFE-414F-A6FE-C4B935E2B157}" dt="2020-02-26T20:33:32.696" v="535" actId="26606"/>
          <ac:picMkLst>
            <pc:docMk/>
            <pc:sldMk cId="2165970573" sldId="1989"/>
            <ac:picMk id="9" creationId="{96670B91-F623-B645-9B80-E58CDF48BEA3}"/>
          </ac:picMkLst>
        </pc:picChg>
        <pc:picChg chg="add mod">
          <ac:chgData name="Michael Staib" userId="edc640707e5ade44" providerId="LiveId" clId="{80BCEA94-9CFE-414F-A6FE-C4B935E2B157}" dt="2020-02-26T20:33:32.696" v="535" actId="26606"/>
          <ac:picMkLst>
            <pc:docMk/>
            <pc:sldMk cId="2165970573" sldId="1989"/>
            <ac:picMk id="10" creationId="{4567FB6C-758F-3245-AB2A-11E01AEA67C7}"/>
          </ac:picMkLst>
        </pc:picChg>
        <pc:cxnChg chg="add del">
          <ac:chgData name="Michael Staib" userId="edc640707e5ade44" providerId="LiveId" clId="{80BCEA94-9CFE-414F-A6FE-C4B935E2B157}" dt="2020-02-26T20:33:32.696" v="535" actId="26606"/>
          <ac:cxnSpMkLst>
            <pc:docMk/>
            <pc:sldMk cId="2165970573" sldId="1989"/>
            <ac:cxnSpMk id="19" creationId="{8C730EAB-A532-4295-A302-FB4B90DB9F5E}"/>
          </ac:cxnSpMkLst>
        </pc:cxnChg>
      </pc:sldChg>
      <pc:sldChg chg="del">
        <pc:chgData name="Michael Staib" userId="edc640707e5ade44" providerId="LiveId" clId="{80BCEA94-9CFE-414F-A6FE-C4B935E2B157}" dt="2020-02-26T20:27:21.479" v="441" actId="2696"/>
        <pc:sldMkLst>
          <pc:docMk/>
          <pc:sldMk cId="77309335" sldId="1990"/>
        </pc:sldMkLst>
      </pc:sldChg>
      <pc:sldChg chg="del">
        <pc:chgData name="Michael Staib" userId="edc640707e5ade44" providerId="LiveId" clId="{80BCEA94-9CFE-414F-A6FE-C4B935E2B157}" dt="2020-02-26T20:22:32.057" v="311" actId="2696"/>
        <pc:sldMkLst>
          <pc:docMk/>
          <pc:sldMk cId="2754941890" sldId="1991"/>
        </pc:sldMkLst>
      </pc:sldChg>
      <pc:sldChg chg="addSp modSp del">
        <pc:chgData name="Michael Staib" userId="edc640707e5ade44" providerId="LiveId" clId="{80BCEA94-9CFE-414F-A6FE-C4B935E2B157}" dt="2020-02-26T20:25:11.814" v="354" actId="2696"/>
        <pc:sldMkLst>
          <pc:docMk/>
          <pc:sldMk cId="2517912511" sldId="1992"/>
        </pc:sldMkLst>
        <pc:spChg chg="add mod">
          <ac:chgData name="Michael Staib" userId="edc640707e5ade44" providerId="LiveId" clId="{80BCEA94-9CFE-414F-A6FE-C4B935E2B157}" dt="2020-02-26T20:06:05.104" v="215"/>
          <ac:spMkLst>
            <pc:docMk/>
            <pc:sldMk cId="2517912511" sldId="1992"/>
            <ac:spMk id="2" creationId="{BF07696D-4386-0F45-8867-F74267691B4A}"/>
          </ac:spMkLst>
        </pc:spChg>
      </pc:sldChg>
      <pc:sldChg chg="addSp delSp modSp add del delAnim">
        <pc:chgData name="Michael Staib" userId="edc640707e5ade44" providerId="LiveId" clId="{80BCEA94-9CFE-414F-A6FE-C4B935E2B157}" dt="2020-02-26T20:25:08.773" v="352" actId="2696"/>
        <pc:sldMkLst>
          <pc:docMk/>
          <pc:sldMk cId="1606853693" sldId="1993"/>
        </pc:sldMkLst>
        <pc:spChg chg="add del mod">
          <ac:chgData name="Michael Staib" userId="edc640707e5ade44" providerId="LiveId" clId="{80BCEA94-9CFE-414F-A6FE-C4B935E2B157}" dt="2020-02-26T20:25:04.212" v="351" actId="478"/>
          <ac:spMkLst>
            <pc:docMk/>
            <pc:sldMk cId="1606853693" sldId="1993"/>
            <ac:spMk id="3" creationId="{07DE8CEA-22D8-EF45-A1F5-81F6BB179509}"/>
          </ac:spMkLst>
        </pc:spChg>
        <pc:spChg chg="del">
          <ac:chgData name="Michael Staib" userId="edc640707e5ade44" providerId="LiveId" clId="{80BCEA94-9CFE-414F-A6FE-C4B935E2B157}" dt="2020-02-25T14:44:02.759" v="58" actId="478"/>
          <ac:spMkLst>
            <pc:docMk/>
            <pc:sldMk cId="1606853693" sldId="1993"/>
            <ac:spMk id="11" creationId="{023BB5C4-1F0D-434D-ABCA-EFC29C0E21AA}"/>
          </ac:spMkLst>
        </pc:spChg>
        <pc:spChg chg="add del mod">
          <ac:chgData name="Michael Staib" userId="edc640707e5ade44" providerId="LiveId" clId="{80BCEA94-9CFE-414F-A6FE-C4B935E2B157}" dt="2020-02-26T20:25:01.679" v="350" actId="478"/>
          <ac:spMkLst>
            <pc:docMk/>
            <pc:sldMk cId="1606853693" sldId="1993"/>
            <ac:spMk id="12" creationId="{080619E2-802F-5843-A775-C285A98A8F45}"/>
          </ac:spMkLst>
        </pc:spChg>
        <pc:grpChg chg="del">
          <ac:chgData name="Michael Staib" userId="edc640707e5ade44" providerId="LiveId" clId="{80BCEA94-9CFE-414F-A6FE-C4B935E2B157}" dt="2020-02-25T14:44:02.759" v="58" actId="478"/>
          <ac:grpSpMkLst>
            <pc:docMk/>
            <pc:sldMk cId="1606853693" sldId="1993"/>
            <ac:grpSpMk id="2" creationId="{00000000-0000-0000-0000-000000000000}"/>
          </ac:grpSpMkLst>
        </pc:grpChg>
        <pc:picChg chg="del">
          <ac:chgData name="Michael Staib" userId="edc640707e5ade44" providerId="LiveId" clId="{80BCEA94-9CFE-414F-A6FE-C4B935E2B157}" dt="2020-02-25T14:44:02.759" v="58" actId="478"/>
          <ac:picMkLst>
            <pc:docMk/>
            <pc:sldMk cId="1606853693" sldId="1993"/>
            <ac:picMk id="8" creationId="{707FFEB1-0B09-4D16-B193-CB791A0CD471}"/>
          </ac:picMkLst>
        </pc:picChg>
        <pc:picChg chg="del">
          <ac:chgData name="Michael Staib" userId="edc640707e5ade44" providerId="LiveId" clId="{80BCEA94-9CFE-414F-A6FE-C4B935E2B157}" dt="2020-02-25T14:44:02.759" v="58" actId="478"/>
          <ac:picMkLst>
            <pc:docMk/>
            <pc:sldMk cId="1606853693" sldId="1993"/>
            <ac:picMk id="9" creationId="{BF503FEE-C5D5-40E3-B727-B0F3E58AD294}"/>
          </ac:picMkLst>
        </pc:picChg>
        <pc:picChg chg="del">
          <ac:chgData name="Michael Staib" userId="edc640707e5ade44" providerId="LiveId" clId="{80BCEA94-9CFE-414F-A6FE-C4B935E2B157}" dt="2020-02-25T14:44:02.759" v="58" actId="478"/>
          <ac:picMkLst>
            <pc:docMk/>
            <pc:sldMk cId="1606853693" sldId="1993"/>
            <ac:picMk id="14" creationId="{707FFEB1-0B09-4D16-B193-CB791A0CD471}"/>
          </ac:picMkLst>
        </pc:picChg>
        <pc:cxnChg chg="mod">
          <ac:chgData name="Michael Staib" userId="edc640707e5ade44" providerId="LiveId" clId="{80BCEA94-9CFE-414F-A6FE-C4B935E2B157}" dt="2020-02-25T14:44:02.759" v="58" actId="478"/>
          <ac:cxnSpMkLst>
            <pc:docMk/>
            <pc:sldMk cId="1606853693" sldId="1993"/>
            <ac:cxnSpMk id="5" creationId="{00000000-0000-0000-0000-000000000000}"/>
          </ac:cxnSpMkLst>
        </pc:cxnChg>
        <pc:cxnChg chg="mod">
          <ac:chgData name="Michael Staib" userId="edc640707e5ade44" providerId="LiveId" clId="{80BCEA94-9CFE-414F-A6FE-C4B935E2B157}" dt="2020-02-25T14:44:02.759" v="58" actId="478"/>
          <ac:cxnSpMkLst>
            <pc:docMk/>
            <pc:sldMk cId="1606853693" sldId="1993"/>
            <ac:cxnSpMk id="7" creationId="{00000000-0000-0000-0000-000000000000}"/>
          </ac:cxnSpMkLst>
        </pc:cxnChg>
      </pc:sldChg>
      <pc:sldChg chg="addSp delSp modSp add del">
        <pc:chgData name="Michael Staib" userId="edc640707e5ade44" providerId="LiveId" clId="{80BCEA94-9CFE-414F-A6FE-C4B935E2B157}" dt="2020-02-26T19:54:02.080" v="98" actId="2696"/>
        <pc:sldMkLst>
          <pc:docMk/>
          <pc:sldMk cId="515946774" sldId="1994"/>
        </pc:sldMkLst>
        <pc:spChg chg="add mod">
          <ac:chgData name="Michael Staib" userId="edc640707e5ade44" providerId="LiveId" clId="{80BCEA94-9CFE-414F-A6FE-C4B935E2B157}" dt="2020-02-26T19:53:46.129" v="93" actId="20577"/>
          <ac:spMkLst>
            <pc:docMk/>
            <pc:sldMk cId="515946774" sldId="1994"/>
            <ac:spMk id="3" creationId="{66E98399-9387-6B41-88C6-0E604F7A8FBA}"/>
          </ac:spMkLst>
        </pc:spChg>
        <pc:spChg chg="add del mod">
          <ac:chgData name="Michael Staib" userId="edc640707e5ade44" providerId="LiveId" clId="{80BCEA94-9CFE-414F-A6FE-C4B935E2B157}" dt="2020-02-26T19:53:52.687" v="96"/>
          <ac:spMkLst>
            <pc:docMk/>
            <pc:sldMk cId="515946774" sldId="1994"/>
            <ac:spMk id="4" creationId="{F41EE1A9-0BF8-2840-99DA-773D8DE4C9D7}"/>
          </ac:spMkLst>
        </pc:spChg>
        <pc:spChg chg="del">
          <ac:chgData name="Michael Staib" userId="edc640707e5ade44" providerId="LiveId" clId="{80BCEA94-9CFE-414F-A6FE-C4B935E2B157}" dt="2020-02-26T19:44:02.910" v="72" actId="478"/>
          <ac:spMkLst>
            <pc:docMk/>
            <pc:sldMk cId="515946774" sldId="1994"/>
            <ac:spMk id="7" creationId="{62EC9830-321F-4BD1-8AC7-5CFCC384DD12}"/>
          </ac:spMkLst>
        </pc:spChg>
      </pc:sldChg>
      <pc:sldChg chg="modSp add modTransition">
        <pc:chgData name="Michael Staib" userId="edc640707e5ade44" providerId="LiveId" clId="{80BCEA94-9CFE-414F-A6FE-C4B935E2B157}" dt="2020-02-27T06:51:32.445" v="570"/>
        <pc:sldMkLst>
          <pc:docMk/>
          <pc:sldMk cId="2287076809" sldId="1995"/>
        </pc:sldMkLst>
        <pc:spChg chg="mod">
          <ac:chgData name="Michael Staib" userId="edc640707e5ade44" providerId="LiveId" clId="{80BCEA94-9CFE-414F-A6FE-C4B935E2B157}" dt="2020-02-26T20:02:40.519" v="172" actId="20577"/>
          <ac:spMkLst>
            <pc:docMk/>
            <pc:sldMk cId="2287076809" sldId="1995"/>
            <ac:spMk id="2" creationId="{1DBA0FF3-F100-EF43-BD77-316F163DB1FF}"/>
          </ac:spMkLst>
        </pc:spChg>
        <pc:spChg chg="mod">
          <ac:chgData name="Michael Staib" userId="edc640707e5ade44" providerId="LiveId" clId="{80BCEA94-9CFE-414F-A6FE-C4B935E2B157}" dt="2020-02-26T20:20:37.841" v="305" actId="207"/>
          <ac:spMkLst>
            <pc:docMk/>
            <pc:sldMk cId="2287076809" sldId="1995"/>
            <ac:spMk id="3" creationId="{12BF61E1-5E04-0941-BB0B-B5561F396145}"/>
          </ac:spMkLst>
        </pc:spChg>
      </pc:sldChg>
      <pc:sldChg chg="addSp delSp modSp add modTransition">
        <pc:chgData name="Michael Staib" userId="edc640707e5ade44" providerId="LiveId" clId="{80BCEA94-9CFE-414F-A6FE-C4B935E2B157}" dt="2020-02-27T06:51:32.445" v="570"/>
        <pc:sldMkLst>
          <pc:docMk/>
          <pc:sldMk cId="800046026" sldId="1996"/>
        </pc:sldMkLst>
        <pc:spChg chg="del">
          <ac:chgData name="Michael Staib" userId="edc640707e5ade44" providerId="LiveId" clId="{80BCEA94-9CFE-414F-A6FE-C4B935E2B157}" dt="2020-02-26T20:12:39.475" v="245" actId="478"/>
          <ac:spMkLst>
            <pc:docMk/>
            <pc:sldMk cId="800046026" sldId="1996"/>
            <ac:spMk id="2" creationId="{65695400-CE24-3842-A7EA-D35BC0D0F70F}"/>
          </ac:spMkLst>
        </pc:spChg>
        <pc:spChg chg="del">
          <ac:chgData name="Michael Staib" userId="edc640707e5ade44" providerId="LiveId" clId="{80BCEA94-9CFE-414F-A6FE-C4B935E2B157}" dt="2020-02-26T20:12:39.475" v="245" actId="478"/>
          <ac:spMkLst>
            <pc:docMk/>
            <pc:sldMk cId="800046026" sldId="1996"/>
            <ac:spMk id="3" creationId="{D50DFD54-6D44-9D4C-8055-26FED7534B27}"/>
          </ac:spMkLst>
        </pc:spChg>
        <pc:spChg chg="add mod">
          <ac:chgData name="Michael Staib" userId="edc640707e5ade44" providerId="LiveId" clId="{80BCEA94-9CFE-414F-A6FE-C4B935E2B157}" dt="2020-02-26T20:13:32.994" v="283" actId="1076"/>
          <ac:spMkLst>
            <pc:docMk/>
            <pc:sldMk cId="800046026" sldId="1996"/>
            <ac:spMk id="4" creationId="{5EADA73B-6528-2F4D-A8FC-08D24099781B}"/>
          </ac:spMkLst>
        </pc:spChg>
        <pc:spChg chg="add mod">
          <ac:chgData name="Michael Staib" userId="edc640707e5ade44" providerId="LiveId" clId="{80BCEA94-9CFE-414F-A6FE-C4B935E2B157}" dt="2020-02-26T20:12:56.057" v="267" actId="20577"/>
          <ac:spMkLst>
            <pc:docMk/>
            <pc:sldMk cId="800046026" sldId="1996"/>
            <ac:spMk id="5" creationId="{D99FF331-0610-B54C-A76C-00689613E844}"/>
          </ac:spMkLst>
        </pc:spChg>
      </pc:sldChg>
      <pc:sldChg chg="addSp delSp modSp add del">
        <pc:chgData name="Michael Staib" userId="edc640707e5ade44" providerId="LiveId" clId="{80BCEA94-9CFE-414F-A6FE-C4B935E2B157}" dt="2020-02-26T20:29:53.014" v="529" actId="2696"/>
        <pc:sldMkLst>
          <pc:docMk/>
          <pc:sldMk cId="287830338" sldId="1997"/>
        </pc:sldMkLst>
        <pc:spChg chg="add del mod">
          <ac:chgData name="Michael Staib" userId="edc640707e5ade44" providerId="LiveId" clId="{80BCEA94-9CFE-414F-A6FE-C4B935E2B157}" dt="2020-02-26T20:28:22.116" v="468"/>
          <ac:spMkLst>
            <pc:docMk/>
            <pc:sldMk cId="287830338" sldId="1997"/>
            <ac:spMk id="2" creationId="{DE7C7937-3458-6646-92D7-82C0E588B74B}"/>
          </ac:spMkLst>
        </pc:spChg>
        <pc:spChg chg="add mod">
          <ac:chgData name="Michael Staib" userId="edc640707e5ade44" providerId="LiveId" clId="{80BCEA94-9CFE-414F-A6FE-C4B935E2B157}" dt="2020-02-26T20:29:44.384" v="528" actId="20577"/>
          <ac:spMkLst>
            <pc:docMk/>
            <pc:sldMk cId="287830338" sldId="1997"/>
            <ac:spMk id="3" creationId="{5E373384-DF20-5643-9B95-E494686252F5}"/>
          </ac:spMkLst>
        </pc:spChg>
        <pc:spChg chg="del">
          <ac:chgData name="Michael Staib" userId="edc640707e5ade44" providerId="LiveId" clId="{80BCEA94-9CFE-414F-A6FE-C4B935E2B157}" dt="2020-02-26T20:28:19.711" v="466" actId="478"/>
          <ac:spMkLst>
            <pc:docMk/>
            <pc:sldMk cId="287830338" sldId="1997"/>
            <ac:spMk id="4" creationId="{5EADA73B-6528-2F4D-A8FC-08D24099781B}"/>
          </ac:spMkLst>
        </pc:spChg>
        <pc:spChg chg="mod">
          <ac:chgData name="Michael Staib" userId="edc640707e5ade44" providerId="LiveId" clId="{80BCEA94-9CFE-414F-A6FE-C4B935E2B157}" dt="2020-02-26T20:28:14.527" v="465" actId="20577"/>
          <ac:spMkLst>
            <pc:docMk/>
            <pc:sldMk cId="287830338" sldId="1997"/>
            <ac:spMk id="5" creationId="{D99FF331-0610-B54C-A76C-00689613E844}"/>
          </ac:spMkLst>
        </pc:spChg>
      </pc:sldChg>
      <pc:sldChg chg="add del">
        <pc:chgData name="Michael Staib" userId="edc640707e5ade44" providerId="LiveId" clId="{80BCEA94-9CFE-414F-A6FE-C4B935E2B157}" dt="2020-02-26T20:27:26.560" v="442" actId="2696"/>
        <pc:sldMkLst>
          <pc:docMk/>
          <pc:sldMk cId="2694987372" sldId="1998"/>
        </pc:sldMkLst>
      </pc:sldChg>
      <pc:sldChg chg="delSp modSp add modTransition">
        <pc:chgData name="Michael Staib" userId="edc640707e5ade44" providerId="LiveId" clId="{80BCEA94-9CFE-414F-A6FE-C4B935E2B157}" dt="2020-02-27T06:51:32.445" v="570"/>
        <pc:sldMkLst>
          <pc:docMk/>
          <pc:sldMk cId="2879964082" sldId="1999"/>
        </pc:sldMkLst>
        <pc:spChg chg="mod">
          <ac:chgData name="Michael Staib" userId="edc640707e5ade44" providerId="LiveId" clId="{80BCEA94-9CFE-414F-A6FE-C4B935E2B157}" dt="2020-02-26T20:27:01.247" v="438" actId="255"/>
          <ac:spMkLst>
            <pc:docMk/>
            <pc:sldMk cId="2879964082" sldId="1999"/>
            <ac:spMk id="2" creationId="{1FF26331-951E-7743-957F-E94A32B01D3A}"/>
          </ac:spMkLst>
        </pc:spChg>
        <pc:spChg chg="del mod">
          <ac:chgData name="Michael Staib" userId="edc640707e5ade44" providerId="LiveId" clId="{80BCEA94-9CFE-414F-A6FE-C4B935E2B157}" dt="2020-02-26T20:27:07.451" v="440" actId="478"/>
          <ac:spMkLst>
            <pc:docMk/>
            <pc:sldMk cId="2879964082" sldId="1999"/>
            <ac:spMk id="3" creationId="{4AEA492C-2C91-CE42-9030-9F6F18600E7C}"/>
          </ac:spMkLst>
        </pc:spChg>
      </pc:sldChg>
      <pc:sldChg chg="add del">
        <pc:chgData name="Michael Staib" userId="edc640707e5ade44" providerId="LiveId" clId="{80BCEA94-9CFE-414F-A6FE-C4B935E2B157}" dt="2020-02-26T20:26:04.067" v="367" actId="2696"/>
        <pc:sldMkLst>
          <pc:docMk/>
          <pc:sldMk cId="3170675957" sldId="1999"/>
        </pc:sldMkLst>
      </pc:sldChg>
      <pc:sldChg chg="addSp delSp modSp add mod modTransition setBg">
        <pc:chgData name="Michael Staib" userId="edc640707e5ade44" providerId="LiveId" clId="{80BCEA94-9CFE-414F-A6FE-C4B935E2B157}" dt="2020-02-27T06:51:32.445" v="570"/>
        <pc:sldMkLst>
          <pc:docMk/>
          <pc:sldMk cId="2806375718" sldId="2000"/>
        </pc:sldMkLst>
        <pc:spChg chg="del">
          <ac:chgData name="Michael Staib" userId="edc640707e5ade44" providerId="LiveId" clId="{80BCEA94-9CFE-414F-A6FE-C4B935E2B157}" dt="2020-02-26T20:35:28.384" v="537" actId="478"/>
          <ac:spMkLst>
            <pc:docMk/>
            <pc:sldMk cId="2806375718" sldId="2000"/>
            <ac:spMk id="2" creationId="{4ECD998D-4FB0-4E41-A3BB-5001316A954A}"/>
          </ac:spMkLst>
        </pc:spChg>
        <pc:spChg chg="del">
          <ac:chgData name="Michael Staib" userId="edc640707e5ade44" providerId="LiveId" clId="{80BCEA94-9CFE-414F-A6FE-C4B935E2B157}" dt="2020-02-26T20:35:48.165" v="538" actId="478"/>
          <ac:spMkLst>
            <pc:docMk/>
            <pc:sldMk cId="2806375718" sldId="2000"/>
            <ac:spMk id="3" creationId="{F1E57609-C8F5-B345-8AAD-B67268A8ABD1}"/>
          </ac:spMkLst>
        </pc:spChg>
        <pc:spChg chg="add del">
          <ac:chgData name="Michael Staib" userId="edc640707e5ade44" providerId="LiveId" clId="{80BCEA94-9CFE-414F-A6FE-C4B935E2B157}" dt="2020-02-26T20:37:15.223" v="545" actId="26606"/>
          <ac:spMkLst>
            <pc:docMk/>
            <pc:sldMk cId="2806375718" sldId="2000"/>
            <ac:spMk id="9" creationId="{22F15A2D-2324-487D-A02A-BF46C5C580EB}"/>
          </ac:spMkLst>
        </pc:spChg>
        <pc:spChg chg="add del">
          <ac:chgData name="Michael Staib" userId="edc640707e5ade44" providerId="LiveId" clId="{80BCEA94-9CFE-414F-A6FE-C4B935E2B157}" dt="2020-02-26T20:41:38.818" v="556" actId="26606"/>
          <ac:spMkLst>
            <pc:docMk/>
            <pc:sldMk cId="2806375718" sldId="2000"/>
            <ac:spMk id="10" creationId="{22F15A2D-2324-487D-A02A-BF46C5C580EB}"/>
          </ac:spMkLst>
        </pc:spChg>
        <pc:spChg chg="add del">
          <ac:chgData name="Michael Staib" userId="edc640707e5ade44" providerId="LiveId" clId="{80BCEA94-9CFE-414F-A6FE-C4B935E2B157}" dt="2020-02-26T20:37:15.223" v="545" actId="26606"/>
          <ac:spMkLst>
            <pc:docMk/>
            <pc:sldMk cId="2806375718" sldId="2000"/>
            <ac:spMk id="11" creationId="{17A7F34E-D418-47E2-9F86-2C45BBC31210}"/>
          </ac:spMkLst>
        </pc:spChg>
        <pc:spChg chg="add del">
          <ac:chgData name="Michael Staib" userId="edc640707e5ade44" providerId="LiveId" clId="{80BCEA94-9CFE-414F-A6FE-C4B935E2B157}" dt="2020-02-26T20:41:38.818" v="556" actId="26606"/>
          <ac:spMkLst>
            <pc:docMk/>
            <pc:sldMk cId="2806375718" sldId="2000"/>
            <ac:spMk id="12" creationId="{17A7F34E-D418-47E2-9F86-2C45BBC31210}"/>
          </ac:spMkLst>
        </pc:spChg>
        <pc:spChg chg="add del">
          <ac:chgData name="Michael Staib" userId="edc640707e5ade44" providerId="LiveId" clId="{80BCEA94-9CFE-414F-A6FE-C4B935E2B157}" dt="2020-02-26T20:37:15.223" v="545" actId="26606"/>
          <ac:spMkLst>
            <pc:docMk/>
            <pc:sldMk cId="2806375718" sldId="2000"/>
            <ac:spMk id="13" creationId="{2AEAFA59-923A-4F54-8B49-44C970BCC323}"/>
          </ac:spMkLst>
        </pc:spChg>
        <pc:spChg chg="add del">
          <ac:chgData name="Michael Staib" userId="edc640707e5ade44" providerId="LiveId" clId="{80BCEA94-9CFE-414F-A6FE-C4B935E2B157}" dt="2020-02-26T20:41:38.818" v="556" actId="26606"/>
          <ac:spMkLst>
            <pc:docMk/>
            <pc:sldMk cId="2806375718" sldId="2000"/>
            <ac:spMk id="14" creationId="{2AEAFA59-923A-4F54-8B49-44C970BCC323}"/>
          </ac:spMkLst>
        </pc:spChg>
        <pc:spChg chg="add del">
          <ac:chgData name="Michael Staib" userId="edc640707e5ade44" providerId="LiveId" clId="{80BCEA94-9CFE-414F-A6FE-C4B935E2B157}" dt="2020-02-26T20:37:16.647" v="547" actId="26606"/>
          <ac:spMkLst>
            <pc:docMk/>
            <pc:sldMk cId="2806375718" sldId="2000"/>
            <ac:spMk id="15" creationId="{22F15A2D-2324-487D-A02A-BF46C5C580EB}"/>
          </ac:spMkLst>
        </pc:spChg>
        <pc:spChg chg="add del">
          <ac:chgData name="Michael Staib" userId="edc640707e5ade44" providerId="LiveId" clId="{80BCEA94-9CFE-414F-A6FE-C4B935E2B157}" dt="2020-02-26T20:37:16.647" v="547" actId="26606"/>
          <ac:spMkLst>
            <pc:docMk/>
            <pc:sldMk cId="2806375718" sldId="2000"/>
            <ac:spMk id="16" creationId="{2AEAFA59-923A-4F54-8B49-44C970BCC323}"/>
          </ac:spMkLst>
        </pc:spChg>
        <pc:spChg chg="add del">
          <ac:chgData name="Michael Staib" userId="edc640707e5ade44" providerId="LiveId" clId="{80BCEA94-9CFE-414F-A6FE-C4B935E2B157}" dt="2020-02-26T20:37:16.647" v="547" actId="26606"/>
          <ac:spMkLst>
            <pc:docMk/>
            <pc:sldMk cId="2806375718" sldId="2000"/>
            <ac:spMk id="17" creationId="{C37E9D4B-7BFA-4D10-B666-547BAC499469}"/>
          </ac:spMkLst>
        </pc:spChg>
        <pc:spChg chg="add del">
          <ac:chgData name="Michael Staib" userId="edc640707e5ade44" providerId="LiveId" clId="{80BCEA94-9CFE-414F-A6FE-C4B935E2B157}" dt="2020-02-26T20:41:38.818" v="556" actId="26606"/>
          <ac:spMkLst>
            <pc:docMk/>
            <pc:sldMk cId="2806375718" sldId="2000"/>
            <ac:spMk id="18" creationId="{22F15A2D-2324-487D-A02A-BF46C5C580EB}"/>
          </ac:spMkLst>
        </pc:spChg>
        <pc:spChg chg="add del">
          <ac:chgData name="Michael Staib" userId="edc640707e5ade44" providerId="LiveId" clId="{80BCEA94-9CFE-414F-A6FE-C4B935E2B157}" dt="2020-02-26T20:37:25.826" v="551" actId="26606"/>
          <ac:spMkLst>
            <pc:docMk/>
            <pc:sldMk cId="2806375718" sldId="2000"/>
            <ac:spMk id="19" creationId="{22F15A2D-2324-487D-A02A-BF46C5C580EB}"/>
          </ac:spMkLst>
        </pc:spChg>
        <pc:spChg chg="add del">
          <ac:chgData name="Michael Staib" userId="edc640707e5ade44" providerId="LiveId" clId="{80BCEA94-9CFE-414F-A6FE-C4B935E2B157}" dt="2020-02-26T20:37:25.826" v="551" actId="26606"/>
          <ac:spMkLst>
            <pc:docMk/>
            <pc:sldMk cId="2806375718" sldId="2000"/>
            <ac:spMk id="20" creationId="{17A7F34E-D418-47E2-9F86-2C45BBC31210}"/>
          </ac:spMkLst>
        </pc:spChg>
        <pc:spChg chg="add del">
          <ac:chgData name="Michael Staib" userId="edc640707e5ade44" providerId="LiveId" clId="{80BCEA94-9CFE-414F-A6FE-C4B935E2B157}" dt="2020-02-26T20:37:25.826" v="551" actId="26606"/>
          <ac:spMkLst>
            <pc:docMk/>
            <pc:sldMk cId="2806375718" sldId="2000"/>
            <ac:spMk id="21" creationId="{2AEAFA59-923A-4F54-8B49-44C970BCC323}"/>
          </ac:spMkLst>
        </pc:spChg>
        <pc:spChg chg="add del">
          <ac:chgData name="Michael Staib" userId="edc640707e5ade44" providerId="LiveId" clId="{80BCEA94-9CFE-414F-A6FE-C4B935E2B157}" dt="2020-02-26T20:41:38.818" v="556" actId="26606"/>
          <ac:spMkLst>
            <pc:docMk/>
            <pc:sldMk cId="2806375718" sldId="2000"/>
            <ac:spMk id="22" creationId="{2AEAFA59-923A-4F54-8B49-44C970BCC323}"/>
          </ac:spMkLst>
        </pc:spChg>
        <pc:spChg chg="add del">
          <ac:chgData name="Michael Staib" userId="edc640707e5ade44" providerId="LiveId" clId="{80BCEA94-9CFE-414F-A6FE-C4B935E2B157}" dt="2020-02-26T20:41:38.818" v="556" actId="26606"/>
          <ac:spMkLst>
            <pc:docMk/>
            <pc:sldMk cId="2806375718" sldId="2000"/>
            <ac:spMk id="23" creationId="{C37E9D4B-7BFA-4D10-B666-547BAC499469}"/>
          </ac:spMkLst>
        </pc:spChg>
        <pc:picChg chg="add del mod">
          <ac:chgData name="Michael Staib" userId="edc640707e5ade44" providerId="LiveId" clId="{80BCEA94-9CFE-414F-A6FE-C4B935E2B157}" dt="2020-02-26T20:37:28.494" v="552"/>
          <ac:picMkLst>
            <pc:docMk/>
            <pc:sldMk cId="2806375718" sldId="2000"/>
            <ac:picMk id="4" creationId="{357BE043-ECAD-F84D-8014-254E147B0B02}"/>
          </ac:picMkLst>
        </pc:picChg>
        <pc:picChg chg="add mod">
          <ac:chgData name="Michael Staib" userId="edc640707e5ade44" providerId="LiveId" clId="{80BCEA94-9CFE-414F-A6FE-C4B935E2B157}" dt="2020-02-26T20:41:38.818" v="556" actId="26606"/>
          <ac:picMkLst>
            <pc:docMk/>
            <pc:sldMk cId="2806375718" sldId="2000"/>
            <ac:picMk id="5" creationId="{7836DD6F-38CF-1044-9000-BB0E24287BBC}"/>
          </ac:picMkLst>
        </pc:picChg>
      </pc:sldChg>
      <pc:sldMasterChg chg="modSldLayout">
        <pc:chgData name="Michael Staib" userId="edc640707e5ade44" providerId="LiveId" clId="{80BCEA94-9CFE-414F-A6FE-C4B935E2B157}" dt="2020-02-26T20:06:05.381" v="217"/>
        <pc:sldMasterMkLst>
          <pc:docMk/>
          <pc:sldMasterMk cId="2351042759" sldId="2147483724"/>
        </pc:sldMasterMkLst>
        <pc:sldLayoutChg chg="addSp delSp">
          <pc:chgData name="Michael Staib" userId="edc640707e5ade44" providerId="LiveId" clId="{80BCEA94-9CFE-414F-A6FE-C4B935E2B157}" dt="2020-02-26T20:06:05.381" v="217"/>
          <pc:sldLayoutMkLst>
            <pc:docMk/>
            <pc:sldMasterMk cId="2351042759" sldId="2147483724"/>
            <pc:sldLayoutMk cId="2960579304" sldId="2147483737"/>
          </pc:sldLayoutMkLst>
          <pc:spChg chg="add del">
            <ac:chgData name="Michael Staib" userId="edc640707e5ade44" providerId="LiveId" clId="{80BCEA94-9CFE-414F-A6FE-C4B935E2B157}" dt="2020-02-26T20:06:05.381" v="217"/>
            <ac:spMkLst>
              <pc:docMk/>
              <pc:sldMasterMk cId="2351042759" sldId="2147483724"/>
              <pc:sldLayoutMk cId="2960579304" sldId="2147483737"/>
              <ac:spMk id="8" creationId="{00000000-0000-0000-0000-000000000000}"/>
            </ac:spMkLst>
          </pc:spChg>
        </pc:sldLayoutChg>
      </pc:sldMasterChg>
    </pc:docChg>
  </pc:docChgLst>
  <pc:docChgLst>
    <pc:chgData name="Michael Staib" userId="edc640707e5ade44" providerId="Windows Live" clId="Web-{351257B0-FBAC-47FB-9B72-08266191E27F}"/>
    <pc:docChg chg="sldOrd modSection">
      <pc:chgData name="Michael Staib" userId="edc640707e5ade44" providerId="Windows Live" clId="Web-{351257B0-FBAC-47FB-9B72-08266191E27F}" dt="2020-02-24T14:40:20.704" v="4"/>
      <pc:docMkLst>
        <pc:docMk/>
      </pc:docMkLst>
      <pc:sldChg chg="ord">
        <pc:chgData name="Michael Staib" userId="edc640707e5ade44" providerId="Windows Live" clId="Web-{351257B0-FBAC-47FB-9B72-08266191E27F}" dt="2020-02-24T14:40:10.032" v="3"/>
        <pc:sldMkLst>
          <pc:docMk/>
          <pc:sldMk cId="376187193" sldId="376"/>
        </pc:sldMkLst>
      </pc:sldChg>
      <pc:sldChg chg="ord">
        <pc:chgData name="Michael Staib" userId="edc640707e5ade44" providerId="Windows Live" clId="Web-{351257B0-FBAC-47FB-9B72-08266191E27F}" dt="2020-02-24T14:40:20.704" v="4"/>
        <pc:sldMkLst>
          <pc:docMk/>
          <pc:sldMk cId="77309335" sldId="1990"/>
        </pc:sldMkLst>
      </pc:sldChg>
    </pc:docChg>
  </pc:docChgLst>
  <pc:docChgLst>
    <pc:chgData name="Michael Staib" userId="edc640707e5ade44" providerId="Windows Live" clId="Web-{C5ED2A3B-BDB8-4F98-A641-EC4759338FC1}"/>
    <pc:docChg chg="addSld modSld modSection">
      <pc:chgData name="Michael Staib" userId="edc640707e5ade44" providerId="Windows Live" clId="Web-{C5ED2A3B-BDB8-4F98-A641-EC4759338FC1}" dt="2020-02-24T15:02:07.960" v="2"/>
      <pc:docMkLst>
        <pc:docMk/>
      </pc:docMkLst>
      <pc:sldChg chg="delSp new">
        <pc:chgData name="Michael Staib" userId="edc640707e5ade44" providerId="Windows Live" clId="Web-{C5ED2A3B-BDB8-4F98-A641-EC4759338FC1}" dt="2020-02-24T15:02:07.960" v="2"/>
        <pc:sldMkLst>
          <pc:docMk/>
          <pc:sldMk cId="2517912511" sldId="1992"/>
        </pc:sldMkLst>
        <pc:spChg chg="del">
          <ac:chgData name="Michael Staib" userId="edc640707e5ade44" providerId="Windows Live" clId="Web-{C5ED2A3B-BDB8-4F98-A641-EC4759338FC1}" dt="2020-02-24T15:02:07.960" v="2"/>
          <ac:spMkLst>
            <pc:docMk/>
            <pc:sldMk cId="2517912511" sldId="1992"/>
            <ac:spMk id="2" creationId="{2FB31AFB-C2BA-4845-A964-BFBD6E754165}"/>
          </ac:spMkLst>
        </pc:spChg>
        <pc:spChg chg="del">
          <ac:chgData name="Michael Staib" userId="edc640707e5ade44" providerId="Windows Live" clId="Web-{C5ED2A3B-BDB8-4F98-A641-EC4759338FC1}" dt="2020-02-24T15:02:07.960" v="1"/>
          <ac:spMkLst>
            <pc:docMk/>
            <pc:sldMk cId="2517912511" sldId="1992"/>
            <ac:spMk id="3" creationId="{C27D50DC-7F02-4315-8277-02D90A4EC27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99F072-6F7E-44CF-B346-9A0E0ABBDD8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215C36A-01F1-4A1C-ADC4-D520009A8967}">
      <dgm:prSet phldrT="[Text]"/>
      <dgm:spPr/>
      <dgm:t>
        <a:bodyPr/>
        <a:lstStyle/>
        <a:p>
          <a:r>
            <a:rPr lang="en-US"/>
            <a:t>Modern languages (C#)</a:t>
          </a:r>
        </a:p>
      </dgm:t>
    </dgm:pt>
    <dgm:pt modelId="{D51B28E8-4FB1-4F23-BCC4-D78D12DB7E10}" type="parTrans" cxnId="{6EBECE21-66CE-4FF9-9292-2A44C8205E26}">
      <dgm:prSet/>
      <dgm:spPr/>
      <dgm:t>
        <a:bodyPr/>
        <a:lstStyle/>
        <a:p>
          <a:endParaRPr lang="en-US"/>
        </a:p>
      </dgm:t>
    </dgm:pt>
    <dgm:pt modelId="{09834ABF-B4B6-484C-809F-4BCB65DE92ED}" type="sibTrans" cxnId="{6EBECE21-66CE-4FF9-9292-2A44C8205E26}">
      <dgm:prSet/>
      <dgm:spPr/>
      <dgm:t>
        <a:bodyPr/>
        <a:lstStyle/>
        <a:p>
          <a:endParaRPr lang="en-US"/>
        </a:p>
      </dgm:t>
    </dgm:pt>
    <dgm:pt modelId="{A78EF209-735C-4A84-B768-C9E773F0EEC2}">
      <dgm:prSet/>
      <dgm:spPr/>
      <dgm:t>
        <a:bodyPr/>
        <a:lstStyle/>
        <a:p>
          <a:r>
            <a:rPr lang="en-US"/>
            <a:t>.NET ecosystem</a:t>
          </a:r>
        </a:p>
      </dgm:t>
    </dgm:pt>
    <dgm:pt modelId="{442BAD92-F658-405A-B5FE-A4C5CAE26626}" type="parTrans" cxnId="{3BDB96B3-D343-4C84-B462-110301717F12}">
      <dgm:prSet/>
      <dgm:spPr/>
      <dgm:t>
        <a:bodyPr/>
        <a:lstStyle/>
        <a:p>
          <a:endParaRPr lang="en-US"/>
        </a:p>
      </dgm:t>
    </dgm:pt>
    <dgm:pt modelId="{AAC1707E-E6AA-453C-85FC-577C8FE7FC61}" type="sibTrans" cxnId="{3BDB96B3-D343-4C84-B462-110301717F12}">
      <dgm:prSet/>
      <dgm:spPr/>
      <dgm:t>
        <a:bodyPr/>
        <a:lstStyle/>
        <a:p>
          <a:endParaRPr lang="en-US"/>
        </a:p>
      </dgm:t>
    </dgm:pt>
    <dgm:pt modelId="{287630D6-69B1-47E1-860A-2E51EA569EFB}">
      <dgm:prSet/>
      <dgm:spPr/>
      <dgm:t>
        <a:bodyPr/>
        <a:lstStyle/>
        <a:p>
          <a:r>
            <a:rPr lang="en-US"/>
            <a:t>Performance</a:t>
          </a:r>
        </a:p>
      </dgm:t>
    </dgm:pt>
    <dgm:pt modelId="{296FE7D6-0EF0-42D9-9142-BB2F469D8F0A}" type="parTrans" cxnId="{1C4A99AE-8476-40F3-9312-C9BDB6BBD56C}">
      <dgm:prSet/>
      <dgm:spPr/>
      <dgm:t>
        <a:bodyPr/>
        <a:lstStyle/>
        <a:p>
          <a:endParaRPr lang="en-US"/>
        </a:p>
      </dgm:t>
    </dgm:pt>
    <dgm:pt modelId="{2045F83E-DB1F-4E5D-A452-F5D1A9A8118E}" type="sibTrans" cxnId="{1C4A99AE-8476-40F3-9312-C9BDB6BBD56C}">
      <dgm:prSet/>
      <dgm:spPr/>
      <dgm:t>
        <a:bodyPr/>
        <a:lstStyle/>
        <a:p>
          <a:endParaRPr lang="en-US"/>
        </a:p>
      </dgm:t>
    </dgm:pt>
    <dgm:pt modelId="{035E5A88-DC3F-44A8-B9B1-F3C54301E760}">
      <dgm:prSet/>
      <dgm:spPr/>
      <dgm:t>
        <a:bodyPr/>
        <a:lstStyle/>
        <a:p>
          <a:r>
            <a:rPr lang="en-US"/>
            <a:t>Full-stack</a:t>
          </a:r>
        </a:p>
      </dgm:t>
    </dgm:pt>
    <dgm:pt modelId="{ACF708DB-F3B5-4B95-B462-25452982123B}" type="parTrans" cxnId="{2780A877-8ABA-4412-A43D-27BC8DC528C3}">
      <dgm:prSet/>
      <dgm:spPr/>
      <dgm:t>
        <a:bodyPr/>
        <a:lstStyle/>
        <a:p>
          <a:endParaRPr lang="en-US"/>
        </a:p>
      </dgm:t>
    </dgm:pt>
    <dgm:pt modelId="{8AB94670-EC57-4DC8-97FF-A8885BF1AD34}" type="sibTrans" cxnId="{2780A877-8ABA-4412-A43D-27BC8DC528C3}">
      <dgm:prSet/>
      <dgm:spPr/>
      <dgm:t>
        <a:bodyPr/>
        <a:lstStyle/>
        <a:p>
          <a:endParaRPr lang="en-US"/>
        </a:p>
      </dgm:t>
    </dgm:pt>
    <dgm:pt modelId="{1570B8FA-8A3F-4B9C-A436-A8342D585323}">
      <dgm:prSet/>
      <dgm:spPr/>
      <dgm:t>
        <a:bodyPr/>
        <a:lstStyle/>
        <a:p>
          <a:r>
            <a:rPr lang="en-US"/>
            <a:t>Tools</a:t>
          </a:r>
        </a:p>
      </dgm:t>
    </dgm:pt>
    <dgm:pt modelId="{A55B5EB7-4284-4210-AE07-59AE71C81FD3}" type="parTrans" cxnId="{3138A3B5-56D9-4714-A4EA-14CFC3025D16}">
      <dgm:prSet/>
      <dgm:spPr/>
      <dgm:t>
        <a:bodyPr/>
        <a:lstStyle/>
        <a:p>
          <a:endParaRPr lang="en-US"/>
        </a:p>
      </dgm:t>
    </dgm:pt>
    <dgm:pt modelId="{6F55EAFB-BC46-4B61-962F-E07B3E0A5A28}" type="sibTrans" cxnId="{3138A3B5-56D9-4714-A4EA-14CFC3025D16}">
      <dgm:prSet/>
      <dgm:spPr/>
      <dgm:t>
        <a:bodyPr/>
        <a:lstStyle/>
        <a:p>
          <a:endParaRPr lang="en-US"/>
        </a:p>
      </dgm:t>
    </dgm:pt>
    <dgm:pt modelId="{4AFAC511-1F08-4A28-B6BD-9318C019F085}">
      <dgm:prSet/>
      <dgm:spPr/>
      <dgm:t>
        <a:bodyPr/>
        <a:lstStyle/>
        <a:p>
          <a:r>
            <a:rPr lang="en-US"/>
            <a:t>Stable &amp; mature</a:t>
          </a:r>
        </a:p>
      </dgm:t>
    </dgm:pt>
    <dgm:pt modelId="{EC6C73A6-F202-44F5-BCB6-831EA77A2E65}" type="parTrans" cxnId="{3F23991D-A17F-40CB-9731-1656E4320691}">
      <dgm:prSet/>
      <dgm:spPr/>
      <dgm:t>
        <a:bodyPr/>
        <a:lstStyle/>
        <a:p>
          <a:endParaRPr lang="en-US"/>
        </a:p>
      </dgm:t>
    </dgm:pt>
    <dgm:pt modelId="{6024C282-864E-459C-9DA3-B2754D201426}" type="sibTrans" cxnId="{3F23991D-A17F-40CB-9731-1656E4320691}">
      <dgm:prSet/>
      <dgm:spPr/>
      <dgm:t>
        <a:bodyPr/>
        <a:lstStyle/>
        <a:p>
          <a:endParaRPr lang="en-US"/>
        </a:p>
      </dgm:t>
    </dgm:pt>
    <dgm:pt modelId="{AD3EC3A8-3779-48D1-BFE4-7EA68F72EB85}" type="pres">
      <dgm:prSet presAssocID="{5499F072-6F7E-44CF-B346-9A0E0ABBDD8B}" presName="diagram" presStyleCnt="0">
        <dgm:presLayoutVars>
          <dgm:dir/>
          <dgm:resizeHandles val="exact"/>
        </dgm:presLayoutVars>
      </dgm:prSet>
      <dgm:spPr/>
    </dgm:pt>
    <dgm:pt modelId="{E77BA057-3C03-4611-BBDE-EC07797E6F0D}" type="pres">
      <dgm:prSet presAssocID="{3215C36A-01F1-4A1C-ADC4-D520009A8967}" presName="node" presStyleLbl="node1" presStyleIdx="0" presStyleCnt="6">
        <dgm:presLayoutVars>
          <dgm:bulletEnabled val="1"/>
        </dgm:presLayoutVars>
      </dgm:prSet>
      <dgm:spPr/>
    </dgm:pt>
    <dgm:pt modelId="{46DD405F-F18B-451C-BA93-428B0247DC15}" type="pres">
      <dgm:prSet presAssocID="{09834ABF-B4B6-484C-809F-4BCB65DE92ED}" presName="sibTrans" presStyleCnt="0"/>
      <dgm:spPr/>
    </dgm:pt>
    <dgm:pt modelId="{FA46D1EF-8698-4BE8-906A-B61C86FEAC8E}" type="pres">
      <dgm:prSet presAssocID="{A78EF209-735C-4A84-B768-C9E773F0EEC2}" presName="node" presStyleLbl="node1" presStyleIdx="1" presStyleCnt="6">
        <dgm:presLayoutVars>
          <dgm:bulletEnabled val="1"/>
        </dgm:presLayoutVars>
      </dgm:prSet>
      <dgm:spPr/>
    </dgm:pt>
    <dgm:pt modelId="{8D2780FB-5896-4076-8863-52E9AA414105}" type="pres">
      <dgm:prSet presAssocID="{AAC1707E-E6AA-453C-85FC-577C8FE7FC61}" presName="sibTrans" presStyleCnt="0"/>
      <dgm:spPr/>
    </dgm:pt>
    <dgm:pt modelId="{2D21E0D2-F9E3-4D63-99E5-D41A97B9DCE5}" type="pres">
      <dgm:prSet presAssocID="{287630D6-69B1-47E1-860A-2E51EA569EFB}" presName="node" presStyleLbl="node1" presStyleIdx="2" presStyleCnt="6">
        <dgm:presLayoutVars>
          <dgm:bulletEnabled val="1"/>
        </dgm:presLayoutVars>
      </dgm:prSet>
      <dgm:spPr/>
    </dgm:pt>
    <dgm:pt modelId="{EB1A232C-B8A0-47AE-8457-1DD31455EA09}" type="pres">
      <dgm:prSet presAssocID="{2045F83E-DB1F-4E5D-A452-F5D1A9A8118E}" presName="sibTrans" presStyleCnt="0"/>
      <dgm:spPr/>
    </dgm:pt>
    <dgm:pt modelId="{14243D6D-647D-420E-B06D-F2C6A63913B5}" type="pres">
      <dgm:prSet presAssocID="{035E5A88-DC3F-44A8-B9B1-F3C54301E760}" presName="node" presStyleLbl="node1" presStyleIdx="3" presStyleCnt="6">
        <dgm:presLayoutVars>
          <dgm:bulletEnabled val="1"/>
        </dgm:presLayoutVars>
      </dgm:prSet>
      <dgm:spPr/>
    </dgm:pt>
    <dgm:pt modelId="{FA523A6B-4D36-4AD5-A43D-3DDA148DBBE7}" type="pres">
      <dgm:prSet presAssocID="{8AB94670-EC57-4DC8-97FF-A8885BF1AD34}" presName="sibTrans" presStyleCnt="0"/>
      <dgm:spPr/>
    </dgm:pt>
    <dgm:pt modelId="{F46DADED-90AC-45CE-B84F-2E193629C023}" type="pres">
      <dgm:prSet presAssocID="{1570B8FA-8A3F-4B9C-A436-A8342D585323}" presName="node" presStyleLbl="node1" presStyleIdx="4" presStyleCnt="6">
        <dgm:presLayoutVars>
          <dgm:bulletEnabled val="1"/>
        </dgm:presLayoutVars>
      </dgm:prSet>
      <dgm:spPr/>
    </dgm:pt>
    <dgm:pt modelId="{02652A72-B303-4E1D-8C4C-C5B67DE19737}" type="pres">
      <dgm:prSet presAssocID="{6F55EAFB-BC46-4B61-962F-E07B3E0A5A28}" presName="sibTrans" presStyleCnt="0"/>
      <dgm:spPr/>
    </dgm:pt>
    <dgm:pt modelId="{1A0F417C-0E1E-4B5C-9AF5-00EF57ACC352}" type="pres">
      <dgm:prSet presAssocID="{4AFAC511-1F08-4A28-B6BD-9318C019F085}" presName="node" presStyleLbl="node1" presStyleIdx="5" presStyleCnt="6">
        <dgm:presLayoutVars>
          <dgm:bulletEnabled val="1"/>
        </dgm:presLayoutVars>
      </dgm:prSet>
      <dgm:spPr/>
    </dgm:pt>
  </dgm:ptLst>
  <dgm:cxnLst>
    <dgm:cxn modelId="{3F23991D-A17F-40CB-9731-1656E4320691}" srcId="{5499F072-6F7E-44CF-B346-9A0E0ABBDD8B}" destId="{4AFAC511-1F08-4A28-B6BD-9318C019F085}" srcOrd="5" destOrd="0" parTransId="{EC6C73A6-F202-44F5-BCB6-831EA77A2E65}" sibTransId="{6024C282-864E-459C-9DA3-B2754D201426}"/>
    <dgm:cxn modelId="{6EBECE21-66CE-4FF9-9292-2A44C8205E26}" srcId="{5499F072-6F7E-44CF-B346-9A0E0ABBDD8B}" destId="{3215C36A-01F1-4A1C-ADC4-D520009A8967}" srcOrd="0" destOrd="0" parTransId="{D51B28E8-4FB1-4F23-BCC4-D78D12DB7E10}" sibTransId="{09834ABF-B4B6-484C-809F-4BCB65DE92ED}"/>
    <dgm:cxn modelId="{5032DA35-52CA-4349-A0B2-519DA228EF28}" type="presOf" srcId="{3215C36A-01F1-4A1C-ADC4-D520009A8967}" destId="{E77BA057-3C03-4611-BBDE-EC07797E6F0D}" srcOrd="0" destOrd="0" presId="urn:microsoft.com/office/officeart/2005/8/layout/default"/>
    <dgm:cxn modelId="{4E03D139-AFB5-4A2E-8577-B888BC6A8048}" type="presOf" srcId="{035E5A88-DC3F-44A8-B9B1-F3C54301E760}" destId="{14243D6D-647D-420E-B06D-F2C6A63913B5}" srcOrd="0" destOrd="0" presId="urn:microsoft.com/office/officeart/2005/8/layout/default"/>
    <dgm:cxn modelId="{F2F68B5C-4E1E-4FE7-B6F4-D90F65D343E9}" type="presOf" srcId="{287630D6-69B1-47E1-860A-2E51EA569EFB}" destId="{2D21E0D2-F9E3-4D63-99E5-D41A97B9DCE5}" srcOrd="0" destOrd="0" presId="urn:microsoft.com/office/officeart/2005/8/layout/default"/>
    <dgm:cxn modelId="{2780A877-8ABA-4412-A43D-27BC8DC528C3}" srcId="{5499F072-6F7E-44CF-B346-9A0E0ABBDD8B}" destId="{035E5A88-DC3F-44A8-B9B1-F3C54301E760}" srcOrd="3" destOrd="0" parTransId="{ACF708DB-F3B5-4B95-B462-25452982123B}" sibTransId="{8AB94670-EC57-4DC8-97FF-A8885BF1AD34}"/>
    <dgm:cxn modelId="{32C4A687-EE3A-484E-BD6A-5F71AD791DD6}" type="presOf" srcId="{4AFAC511-1F08-4A28-B6BD-9318C019F085}" destId="{1A0F417C-0E1E-4B5C-9AF5-00EF57ACC352}" srcOrd="0" destOrd="0" presId="urn:microsoft.com/office/officeart/2005/8/layout/default"/>
    <dgm:cxn modelId="{776BBD92-A042-47EB-BA29-CBAAB25DE466}" type="presOf" srcId="{5499F072-6F7E-44CF-B346-9A0E0ABBDD8B}" destId="{AD3EC3A8-3779-48D1-BFE4-7EA68F72EB85}" srcOrd="0" destOrd="0" presId="urn:microsoft.com/office/officeart/2005/8/layout/default"/>
    <dgm:cxn modelId="{42F3B09F-9D75-47FB-952E-17DE058072AA}" type="presOf" srcId="{1570B8FA-8A3F-4B9C-A436-A8342D585323}" destId="{F46DADED-90AC-45CE-B84F-2E193629C023}" srcOrd="0" destOrd="0" presId="urn:microsoft.com/office/officeart/2005/8/layout/default"/>
    <dgm:cxn modelId="{1C4A99AE-8476-40F3-9312-C9BDB6BBD56C}" srcId="{5499F072-6F7E-44CF-B346-9A0E0ABBDD8B}" destId="{287630D6-69B1-47E1-860A-2E51EA569EFB}" srcOrd="2" destOrd="0" parTransId="{296FE7D6-0EF0-42D9-9142-BB2F469D8F0A}" sibTransId="{2045F83E-DB1F-4E5D-A452-F5D1A9A8118E}"/>
    <dgm:cxn modelId="{3BDB96B3-D343-4C84-B462-110301717F12}" srcId="{5499F072-6F7E-44CF-B346-9A0E0ABBDD8B}" destId="{A78EF209-735C-4A84-B768-C9E773F0EEC2}" srcOrd="1" destOrd="0" parTransId="{442BAD92-F658-405A-B5FE-A4C5CAE26626}" sibTransId="{AAC1707E-E6AA-453C-85FC-577C8FE7FC61}"/>
    <dgm:cxn modelId="{3138A3B5-56D9-4714-A4EA-14CFC3025D16}" srcId="{5499F072-6F7E-44CF-B346-9A0E0ABBDD8B}" destId="{1570B8FA-8A3F-4B9C-A436-A8342D585323}" srcOrd="4" destOrd="0" parTransId="{A55B5EB7-4284-4210-AE07-59AE71C81FD3}" sibTransId="{6F55EAFB-BC46-4B61-962F-E07B3E0A5A28}"/>
    <dgm:cxn modelId="{14C6D2CB-3A0B-445D-8BBB-C0F70D7FD112}" type="presOf" srcId="{A78EF209-735C-4A84-B768-C9E773F0EEC2}" destId="{FA46D1EF-8698-4BE8-906A-B61C86FEAC8E}" srcOrd="0" destOrd="0" presId="urn:microsoft.com/office/officeart/2005/8/layout/default"/>
    <dgm:cxn modelId="{A42CABD1-CF8B-46D2-8D55-B440F1D6688C}" type="presParOf" srcId="{AD3EC3A8-3779-48D1-BFE4-7EA68F72EB85}" destId="{E77BA057-3C03-4611-BBDE-EC07797E6F0D}" srcOrd="0" destOrd="0" presId="urn:microsoft.com/office/officeart/2005/8/layout/default"/>
    <dgm:cxn modelId="{01D13D10-F285-491D-82E4-11A7A7F69A4D}" type="presParOf" srcId="{AD3EC3A8-3779-48D1-BFE4-7EA68F72EB85}" destId="{46DD405F-F18B-451C-BA93-428B0247DC15}" srcOrd="1" destOrd="0" presId="urn:microsoft.com/office/officeart/2005/8/layout/default"/>
    <dgm:cxn modelId="{9DC54850-C8EE-4978-9DF8-40DE9001E8BA}" type="presParOf" srcId="{AD3EC3A8-3779-48D1-BFE4-7EA68F72EB85}" destId="{FA46D1EF-8698-4BE8-906A-B61C86FEAC8E}" srcOrd="2" destOrd="0" presId="urn:microsoft.com/office/officeart/2005/8/layout/default"/>
    <dgm:cxn modelId="{E006ABCA-6949-4FCC-A3A9-D998AB04DB47}" type="presParOf" srcId="{AD3EC3A8-3779-48D1-BFE4-7EA68F72EB85}" destId="{8D2780FB-5896-4076-8863-52E9AA414105}" srcOrd="3" destOrd="0" presId="urn:microsoft.com/office/officeart/2005/8/layout/default"/>
    <dgm:cxn modelId="{C598C6C1-FF45-479B-8CA1-DC595F7F992A}" type="presParOf" srcId="{AD3EC3A8-3779-48D1-BFE4-7EA68F72EB85}" destId="{2D21E0D2-F9E3-4D63-99E5-D41A97B9DCE5}" srcOrd="4" destOrd="0" presId="urn:microsoft.com/office/officeart/2005/8/layout/default"/>
    <dgm:cxn modelId="{EC10BE00-D032-4E33-9690-D0479583AC24}" type="presParOf" srcId="{AD3EC3A8-3779-48D1-BFE4-7EA68F72EB85}" destId="{EB1A232C-B8A0-47AE-8457-1DD31455EA09}" srcOrd="5" destOrd="0" presId="urn:microsoft.com/office/officeart/2005/8/layout/default"/>
    <dgm:cxn modelId="{8D7A9C30-F9A6-4CDC-9F9F-53F074BD6E45}" type="presParOf" srcId="{AD3EC3A8-3779-48D1-BFE4-7EA68F72EB85}" destId="{14243D6D-647D-420E-B06D-F2C6A63913B5}" srcOrd="6" destOrd="0" presId="urn:microsoft.com/office/officeart/2005/8/layout/default"/>
    <dgm:cxn modelId="{7F1651AC-7A26-4480-880E-132DBE158D7F}" type="presParOf" srcId="{AD3EC3A8-3779-48D1-BFE4-7EA68F72EB85}" destId="{FA523A6B-4D36-4AD5-A43D-3DDA148DBBE7}" srcOrd="7" destOrd="0" presId="urn:microsoft.com/office/officeart/2005/8/layout/default"/>
    <dgm:cxn modelId="{8B4617C9-5A85-459B-9D64-6AA024849A6A}" type="presParOf" srcId="{AD3EC3A8-3779-48D1-BFE4-7EA68F72EB85}" destId="{F46DADED-90AC-45CE-B84F-2E193629C023}" srcOrd="8" destOrd="0" presId="urn:microsoft.com/office/officeart/2005/8/layout/default"/>
    <dgm:cxn modelId="{3A22D1F2-CD93-4128-B23D-1A0A1E47C2CB}" type="presParOf" srcId="{AD3EC3A8-3779-48D1-BFE4-7EA68F72EB85}" destId="{02652A72-B303-4E1D-8C4C-C5B67DE19737}" srcOrd="9" destOrd="0" presId="urn:microsoft.com/office/officeart/2005/8/layout/default"/>
    <dgm:cxn modelId="{2426EEE2-6024-404B-BF72-34287535C58E}" type="presParOf" srcId="{AD3EC3A8-3779-48D1-BFE4-7EA68F72EB85}" destId="{1A0F417C-0E1E-4B5C-9AF5-00EF57ACC35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BA057-3C03-4611-BBDE-EC07797E6F0D}">
      <dsp:nvSpPr>
        <dsp:cNvPr id="0" name=""/>
        <dsp:cNvSpPr/>
      </dsp:nvSpPr>
      <dsp:spPr>
        <a:xfrm>
          <a:off x="0" y="298965"/>
          <a:ext cx="2404405" cy="14426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Modern languages (C#)</a:t>
          </a:r>
        </a:p>
      </dsp:txBody>
      <dsp:txXfrm>
        <a:off x="0" y="298965"/>
        <a:ext cx="2404405" cy="1442643"/>
      </dsp:txXfrm>
    </dsp:sp>
    <dsp:sp modelId="{FA46D1EF-8698-4BE8-906A-B61C86FEAC8E}">
      <dsp:nvSpPr>
        <dsp:cNvPr id="0" name=""/>
        <dsp:cNvSpPr/>
      </dsp:nvSpPr>
      <dsp:spPr>
        <a:xfrm>
          <a:off x="2644846" y="298965"/>
          <a:ext cx="2404405" cy="1442643"/>
        </a:xfrm>
        <a:prstGeom prst="rect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.NET ecosystem</a:t>
          </a:r>
        </a:p>
      </dsp:txBody>
      <dsp:txXfrm>
        <a:off x="2644846" y="298965"/>
        <a:ext cx="2404405" cy="1442643"/>
      </dsp:txXfrm>
    </dsp:sp>
    <dsp:sp modelId="{2D21E0D2-F9E3-4D63-99E5-D41A97B9DCE5}">
      <dsp:nvSpPr>
        <dsp:cNvPr id="0" name=""/>
        <dsp:cNvSpPr/>
      </dsp:nvSpPr>
      <dsp:spPr>
        <a:xfrm>
          <a:off x="5289693" y="298965"/>
          <a:ext cx="2404405" cy="1442643"/>
        </a:xfrm>
        <a:prstGeom prst="rect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Performance</a:t>
          </a:r>
        </a:p>
      </dsp:txBody>
      <dsp:txXfrm>
        <a:off x="5289693" y="298965"/>
        <a:ext cx="2404405" cy="1442643"/>
      </dsp:txXfrm>
    </dsp:sp>
    <dsp:sp modelId="{14243D6D-647D-420E-B06D-F2C6A63913B5}">
      <dsp:nvSpPr>
        <dsp:cNvPr id="0" name=""/>
        <dsp:cNvSpPr/>
      </dsp:nvSpPr>
      <dsp:spPr>
        <a:xfrm>
          <a:off x="0" y="1982049"/>
          <a:ext cx="2404405" cy="1442643"/>
        </a:xfrm>
        <a:prstGeom prst="rect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Full-stack</a:t>
          </a:r>
        </a:p>
      </dsp:txBody>
      <dsp:txXfrm>
        <a:off x="0" y="1982049"/>
        <a:ext cx="2404405" cy="1442643"/>
      </dsp:txXfrm>
    </dsp:sp>
    <dsp:sp modelId="{F46DADED-90AC-45CE-B84F-2E193629C023}">
      <dsp:nvSpPr>
        <dsp:cNvPr id="0" name=""/>
        <dsp:cNvSpPr/>
      </dsp:nvSpPr>
      <dsp:spPr>
        <a:xfrm>
          <a:off x="2644846" y="1982049"/>
          <a:ext cx="2404405" cy="1442643"/>
        </a:xfrm>
        <a:prstGeom prst="rect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Tools</a:t>
          </a:r>
        </a:p>
      </dsp:txBody>
      <dsp:txXfrm>
        <a:off x="2644846" y="1982049"/>
        <a:ext cx="2404405" cy="1442643"/>
      </dsp:txXfrm>
    </dsp:sp>
    <dsp:sp modelId="{1A0F417C-0E1E-4B5C-9AF5-00EF57ACC352}">
      <dsp:nvSpPr>
        <dsp:cNvPr id="0" name=""/>
        <dsp:cNvSpPr/>
      </dsp:nvSpPr>
      <dsp:spPr>
        <a:xfrm>
          <a:off x="5289693" y="1982049"/>
          <a:ext cx="2404405" cy="144264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Stable &amp; mature</a:t>
          </a:r>
        </a:p>
      </dsp:txBody>
      <dsp:txXfrm>
        <a:off x="5289693" y="1982049"/>
        <a:ext cx="2404405" cy="1442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02.03.20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52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904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0674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8565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7266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855B-9423-4256-90A6-C316C5E51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55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1FAE85-20FE-844F-9354-E6E61F84E3F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57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575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04DDF1-948D-4526-BE7B-34874455662F}" type="slidenum">
              <a:rPr lang="en-GB" smtClean="0">
                <a:solidFill>
                  <a:prstClr val="black"/>
                </a:solidFill>
                <a:latin typeface="Calibri" panose="020F0502020204030204"/>
              </a:rPr>
              <a:pPr/>
              <a:t>12</a:t>
            </a:fld>
            <a:endParaRPr lang="en-GB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2329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userDrawn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20"/>
            <a:ext cx="5988593" cy="329617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261" y="370088"/>
            <a:ext cx="5988593" cy="6101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259" y="1629471"/>
            <a:ext cx="8743315" cy="4245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33311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userDrawn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 userDrawn="1"/>
        </p:nvSpPr>
        <p:spPr>
          <a:xfrm>
            <a:off x="312262" y="370088"/>
            <a:ext cx="8743315" cy="550505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3956" y="370088"/>
            <a:ext cx="7340254" cy="5505050"/>
          </a:xfrm>
        </p:spPr>
        <p:txBody>
          <a:bodyPr lIns="0" tIns="0" rIns="0" bIns="0" anchor="ctr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48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238926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3" pos="684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mall" preserve="1">
  <p:cSld name="Title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262" y="4608987"/>
            <a:ext cx="8743315" cy="1266151"/>
          </a:xfrm>
        </p:spPr>
        <p:txBody>
          <a:bodyPr/>
          <a:lstStyle>
            <a:lvl1pPr>
              <a:defRPr sz="3688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12262" y="1636238"/>
            <a:ext cx="8743315" cy="2769054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5529907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big" preserve="1">
  <p:cSld name="Title Slid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262" y="4608987"/>
            <a:ext cx="8743315" cy="1266151"/>
          </a:xfrm>
        </p:spPr>
        <p:txBody>
          <a:bodyPr/>
          <a:lstStyle>
            <a:lvl1pPr>
              <a:defRPr sz="3688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312262" y="370088"/>
            <a:ext cx="8743315" cy="4035205"/>
          </a:xfrm>
        </p:spPr>
        <p:txBody>
          <a:bodyPr tIns="720000" anchor="ctr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78237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6BB23-E5A0-4C7A-B094-332E677706A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260" y="1629471"/>
            <a:ext cx="8743315" cy="4245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8772682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 with Logo" preserve="1">
  <p:cSld name="Text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20"/>
            <a:ext cx="5988593" cy="329617"/>
          </a:xfrm>
        </p:spPr>
        <p:txBody>
          <a:bodyPr wrap="none"/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FE32AA8-9E8F-4746-A735-C0ADA7039D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261" y="370088"/>
            <a:ext cx="5988593" cy="6101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481CAD-E019-4266-9063-996E3FC7A7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2259" y="1629471"/>
            <a:ext cx="8743315" cy="4245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132463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B22FC-D939-4439-8668-AAD473519CBE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12261" y="1629472"/>
            <a:ext cx="4332987" cy="4245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4CCF029-1F53-4080-B74A-5057E1D3CF5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722589" y="1629473"/>
            <a:ext cx="4332987" cy="42456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47374140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 Slide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137783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horizontal" preserve="1">
  <p:cSld name="Image and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2" y="4279557"/>
            <a:ext cx="8743315" cy="159558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312262" y="370087"/>
            <a:ext cx="8743315" cy="3909469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262" y="4279557"/>
            <a:ext cx="8743314" cy="1595580"/>
          </a:xfrm>
        </p:spPr>
        <p:txBody>
          <a:bodyPr lIns="288000" tIns="180000" rIns="288000" bIns="180000" anchor="t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74" baseline="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56812657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large Image" preserve="1">
  <p:cSld name="Image and Text vertical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3" y="370088"/>
            <a:ext cx="3749572" cy="550505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061835" y="370088"/>
            <a:ext cx="4993741" cy="550505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263" y="370088"/>
            <a:ext cx="3749572" cy="5505050"/>
          </a:xfrm>
        </p:spPr>
        <p:txBody>
          <a:bodyPr lIns="288000" tIns="180000" rIns="288000" bIns="180000" anchor="b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74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290264094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Text vertical small Image" preserve="1">
  <p:cSld name="Image and Text vertical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2" y="370088"/>
            <a:ext cx="4443906" cy="550505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756168" y="370088"/>
            <a:ext cx="4299408" cy="550505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</a:t>
            </a:r>
            <a:b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by clicking on icon</a:t>
            </a:r>
            <a:endParaRPr lang="en-GB" noProof="0"/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12263" y="370088"/>
            <a:ext cx="4443905" cy="5505050"/>
          </a:xfrm>
        </p:spPr>
        <p:txBody>
          <a:bodyPr lIns="288000" tIns="180000" rIns="288000" bIns="180000" anchor="b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74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41918232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Slide" preserve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312262" y="370088"/>
            <a:ext cx="8743315" cy="5505050"/>
          </a:xfrm>
        </p:spPr>
        <p:txBody>
          <a:bodyPr tIns="720000" bIns="0" anchor="ctr"/>
          <a:lstStyle>
            <a:lvl1pPr marL="0" indent="0" algn="ctr">
              <a:spcBef>
                <a:spcPts val="0"/>
              </a:spcBef>
              <a:buFontTx/>
              <a:buNone/>
              <a:defRPr/>
            </a:lvl1pPr>
          </a:lstStyle>
          <a:p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or add by clicking on icon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711231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Orange" preserve="1">
  <p:cSld name="Chapter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2" y="370088"/>
            <a:ext cx="8743315" cy="550505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3956" y="370088"/>
            <a:ext cx="7340254" cy="5505050"/>
          </a:xfrm>
        </p:spPr>
        <p:txBody>
          <a:bodyPr lIns="0" tIns="0" rIns="0" bIns="0" anchor="ctr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48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  <p:sp>
        <p:nvSpPr>
          <p:cNvPr id="4" name="Rechteck 7"/>
          <p:cNvSpPr>
            <a:spLocks/>
          </p:cNvSpPr>
          <p:nvPr userDrawn="1"/>
        </p:nvSpPr>
        <p:spPr>
          <a:xfrm>
            <a:off x="312262" y="370088"/>
            <a:ext cx="8743315" cy="550505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12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2" pos="6849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Blue" preserve="1">
  <p:cSld name="Chapter Slide Br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2" y="370088"/>
            <a:ext cx="8743315" cy="5505050"/>
          </a:xfrm>
          <a:prstGeom prst="rect">
            <a:avLst/>
          </a:prstGeom>
          <a:solidFill>
            <a:srgbClr val="66CC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3956" y="370088"/>
            <a:ext cx="7340254" cy="5505050"/>
          </a:xfrm>
        </p:spPr>
        <p:txBody>
          <a:bodyPr lIns="0" tIns="0" rIns="0" bIns="0" anchor="ctr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48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427169857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2" pos="6849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lue" preserve="1">
  <p:cSld name="Chapt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2" y="370088"/>
            <a:ext cx="8743315" cy="5505050"/>
          </a:xfrm>
          <a:prstGeom prst="rect">
            <a:avLst/>
          </a:prstGeom>
          <a:solidFill>
            <a:srgbClr val="0099C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3956" y="370088"/>
            <a:ext cx="7340254" cy="5505050"/>
          </a:xfrm>
        </p:spPr>
        <p:txBody>
          <a:bodyPr lIns="0" tIns="0" rIns="0" bIns="0" anchor="ctr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48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105309245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2" pos="684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Green" preserve="1">
  <p:cSld name="Chapter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2" y="370088"/>
            <a:ext cx="8743315" cy="5505050"/>
          </a:xfrm>
          <a:prstGeom prst="rect">
            <a:avLst/>
          </a:prstGeom>
          <a:solidFill>
            <a:srgbClr val="00CC6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3956" y="370088"/>
            <a:ext cx="7340254" cy="5505050"/>
          </a:xfrm>
        </p:spPr>
        <p:txBody>
          <a:bodyPr lIns="0" tIns="0" rIns="0" bIns="0" anchor="ctr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48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83345871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2" pos="684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 Slide Bright Green" preserve="1">
  <p:cSld name="Chapter Slide Brigh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>
            <a:spLocks/>
          </p:cNvSpPr>
          <p:nvPr/>
        </p:nvSpPr>
        <p:spPr>
          <a:xfrm>
            <a:off x="312262" y="370088"/>
            <a:ext cx="8743315" cy="5505050"/>
          </a:xfrm>
          <a:prstGeom prst="rect">
            <a:avLst/>
          </a:prstGeom>
          <a:solidFill>
            <a:srgbClr val="CCFF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5" name="Textplatzhalt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13956" y="370088"/>
            <a:ext cx="7340254" cy="5505050"/>
          </a:xfrm>
        </p:spPr>
        <p:txBody>
          <a:bodyPr lIns="0" tIns="0" rIns="0" bIns="0" anchor="ctr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148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Chapter title / quote</a:t>
            </a:r>
          </a:p>
        </p:txBody>
      </p:sp>
    </p:spTree>
    <p:extLst>
      <p:ext uri="{BB962C8B-B14F-4D97-AF65-F5344CB8AC3E}">
        <p14:creationId xmlns:p14="http://schemas.microsoft.com/office/powerpoint/2010/main" val="53225811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831">
          <p15:clr>
            <a:srgbClr val="FBAE40"/>
          </p15:clr>
        </p15:guide>
        <p15:guide id="2" pos="6849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Quote Slide" preserve="1">
  <p:cSld name="Customer 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8A6C1-F30F-4F96-9A7E-56AAFA9EE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E61FF-BC11-4E05-AD87-1E37DED13E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12262" y="1388980"/>
            <a:ext cx="8743315" cy="1344117"/>
          </a:xfrm>
        </p:spPr>
        <p:txBody>
          <a:bodyPr/>
          <a:lstStyle>
            <a:lvl1pPr marL="0" indent="0">
              <a:buFontTx/>
              <a:buNone/>
              <a:defRPr sz="1383">
                <a:solidFill>
                  <a:schemeClr val="tx1"/>
                </a:solidFill>
              </a:defRPr>
            </a:lvl1pPr>
            <a:lvl2pPr marL="137842" indent="-137842">
              <a:spcBef>
                <a:spcPts val="461"/>
              </a:spcBef>
              <a:defRPr sz="1076">
                <a:solidFill>
                  <a:srgbClr val="4D4D4D"/>
                </a:solidFill>
              </a:defRPr>
            </a:lvl2pPr>
            <a:lvl3pPr marL="275683" indent="-137842">
              <a:defRPr sz="1076">
                <a:solidFill>
                  <a:srgbClr val="4D4D4D"/>
                </a:solidFill>
              </a:defRPr>
            </a:lvl3pPr>
            <a:lvl4pPr marL="412304" indent="-136622">
              <a:defRPr sz="1076">
                <a:solidFill>
                  <a:srgbClr val="4D4D4D"/>
                </a:solidFill>
              </a:defRPr>
            </a:lvl4pPr>
            <a:lvl5pPr marL="550146" indent="-137842">
              <a:defRPr sz="1076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0022DBF-8F9A-41E9-8DC0-CEE6E9EFDD3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12262" y="4531021"/>
            <a:ext cx="8743315" cy="1344117"/>
          </a:xfrm>
        </p:spPr>
        <p:txBody>
          <a:bodyPr/>
          <a:lstStyle>
            <a:lvl1pPr marL="0" indent="0">
              <a:buFontTx/>
              <a:buNone/>
              <a:defRPr sz="1383">
                <a:solidFill>
                  <a:schemeClr val="tx1"/>
                </a:solidFill>
              </a:defRPr>
            </a:lvl1pPr>
            <a:lvl2pPr marL="137842" indent="-137842">
              <a:spcBef>
                <a:spcPts val="461"/>
              </a:spcBef>
              <a:defRPr sz="1076">
                <a:solidFill>
                  <a:srgbClr val="4D4D4D"/>
                </a:solidFill>
              </a:defRPr>
            </a:lvl2pPr>
            <a:lvl3pPr marL="275683" indent="-137842">
              <a:defRPr sz="1076">
                <a:solidFill>
                  <a:srgbClr val="4D4D4D"/>
                </a:solidFill>
              </a:defRPr>
            </a:lvl3pPr>
            <a:lvl4pPr marL="412304" indent="-136622">
              <a:defRPr sz="1076">
                <a:solidFill>
                  <a:srgbClr val="4D4D4D"/>
                </a:solidFill>
              </a:defRPr>
            </a:lvl4pPr>
            <a:lvl5pPr marL="550146" indent="-137842">
              <a:defRPr sz="1076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D0934-E481-4D61-A7F1-9122DB03D28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12262" y="2960001"/>
            <a:ext cx="8743315" cy="1344117"/>
          </a:xfrm>
        </p:spPr>
        <p:txBody>
          <a:bodyPr/>
          <a:lstStyle>
            <a:lvl1pPr marL="0" indent="0" algn="l">
              <a:buFontTx/>
              <a:buNone/>
              <a:defRPr sz="1383">
                <a:solidFill>
                  <a:schemeClr val="tx1"/>
                </a:solidFill>
              </a:defRPr>
            </a:lvl1pPr>
            <a:lvl2pPr marL="137842" indent="-137842">
              <a:spcBef>
                <a:spcPts val="461"/>
              </a:spcBef>
              <a:defRPr sz="1076">
                <a:solidFill>
                  <a:srgbClr val="4D4D4D"/>
                </a:solidFill>
              </a:defRPr>
            </a:lvl2pPr>
            <a:lvl3pPr marL="275683" indent="-137842">
              <a:defRPr sz="1076">
                <a:solidFill>
                  <a:srgbClr val="4D4D4D"/>
                </a:solidFill>
              </a:defRPr>
            </a:lvl3pPr>
            <a:lvl4pPr marL="412304" indent="-136622">
              <a:defRPr sz="1076">
                <a:solidFill>
                  <a:srgbClr val="4D4D4D"/>
                </a:solidFill>
              </a:defRPr>
            </a:lvl4pPr>
            <a:lvl5pPr marL="550146" indent="-137842">
              <a:defRPr sz="1076">
                <a:solidFill>
                  <a:srgbClr val="4D4D4D"/>
                </a:solidFill>
              </a:defRPr>
            </a:lvl5pPr>
          </a:lstStyle>
          <a:p>
            <a:pPr lvl="0"/>
            <a:r>
              <a:rPr lang="en-GB" noProof="0"/>
              <a:t>Add Customer Quote as image file and adjust to left or right alignment manually</a:t>
            </a:r>
          </a:p>
        </p:txBody>
      </p:sp>
    </p:spTree>
    <p:extLst>
      <p:ext uri="{BB962C8B-B14F-4D97-AF65-F5344CB8AC3E}">
        <p14:creationId xmlns:p14="http://schemas.microsoft.com/office/powerpoint/2010/main" val="95992945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1892">
          <p15:clr>
            <a:srgbClr val="FBAE40"/>
          </p15:clr>
        </p15:guide>
        <p15:guide id="3" orient="horz" pos="2048">
          <p15:clr>
            <a:srgbClr val="FBAE40"/>
          </p15:clr>
        </p15:guide>
        <p15:guide id="4" orient="horz" pos="2978">
          <p15:clr>
            <a:srgbClr val="FBAE40"/>
          </p15:clr>
        </p15:guide>
        <p15:guide id="5" orient="horz" pos="31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small" preserve="1">
  <p:cSld name="Team Slide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261" y="370088"/>
            <a:ext cx="5988593" cy="6101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5988593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2260" y="1631639"/>
            <a:ext cx="1521352" cy="1803083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0300808-DBDE-4DFA-8509-9F0277D0E4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7815" y="1631639"/>
            <a:ext cx="1521352" cy="1803083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F2AE850C-1E84-4FC5-924F-B64A4896FF9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923370" y="1631639"/>
            <a:ext cx="1521352" cy="1803083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81992707-D939-4706-B786-C9CF93F3AEA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728925" y="1631639"/>
            <a:ext cx="1521352" cy="1803083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B7596F18-3EC6-486C-8671-ED97B31F175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534478" y="1631639"/>
            <a:ext cx="1521352" cy="1803083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2261" y="3663269"/>
            <a:ext cx="1521352" cy="44844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261" y="4108480"/>
            <a:ext cx="1521352" cy="9743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76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5CC0936-D4E9-4B96-9B7C-4BA77F46C1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17815" y="3663269"/>
            <a:ext cx="1521352" cy="44844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138F48BD-C347-4187-8EB9-2CA6B7ACB9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17815" y="4108480"/>
            <a:ext cx="1521352" cy="9743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76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F3BA275B-70B9-49D7-A229-10FB42FC40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23243" y="3663269"/>
            <a:ext cx="1521352" cy="44844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4AB8825-B71E-40E1-B6C2-76677600E7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23243" y="4108480"/>
            <a:ext cx="1521352" cy="9743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76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AF531CB-6478-4640-BE14-D4CA2F6B43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728671" y="3663269"/>
            <a:ext cx="1521352" cy="44844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789C2C2-673C-4369-9D7F-DFC9FE0CD4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28671" y="4108480"/>
            <a:ext cx="1521352" cy="9743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76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4D466899-6565-41E5-85B8-447A1A06C1C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534225" y="3663269"/>
            <a:ext cx="1521352" cy="44844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</a:t>
            </a:r>
            <a:br>
              <a:rPr lang="en-GB" noProof="0"/>
            </a:br>
            <a:r>
              <a:rPr lang="en-GB" noProof="0"/>
              <a:t>Last Name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32A4D7E5-37B4-421D-BE13-FE47F6A9A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34225" y="4108480"/>
            <a:ext cx="1521352" cy="9743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76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85083750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Slide extended" preserve="1">
  <p:cSld name="Team Slide exte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eck 7">
            <a:extLst>
              <a:ext uri="{FF2B5EF4-FFF2-40B4-BE49-F238E27FC236}">
                <a16:creationId xmlns:a16="http://schemas.microsoft.com/office/drawing/2014/main" id="{6C40968E-3C40-44C2-8306-20A3CC6E7419}"/>
              </a:ext>
            </a:extLst>
          </p:cNvPr>
          <p:cNvSpPr>
            <a:spLocks/>
          </p:cNvSpPr>
          <p:nvPr/>
        </p:nvSpPr>
        <p:spPr>
          <a:xfrm>
            <a:off x="1833612" y="1883533"/>
            <a:ext cx="7221964" cy="1803083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69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261" y="370088"/>
            <a:ext cx="5988593" cy="6101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5988593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2260" y="1883533"/>
            <a:ext cx="1521352" cy="1803083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12319" y="1929074"/>
            <a:ext cx="7044096" cy="224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12318" y="2148285"/>
            <a:ext cx="7044096" cy="224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1C1324FA-10AC-4E1D-9BDC-58FBC59AA77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12318" y="2544168"/>
            <a:ext cx="7044096" cy="10250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76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  <p:sp>
        <p:nvSpPr>
          <p:cNvPr id="31" name="Rechteck 7">
            <a:extLst>
              <a:ext uri="{FF2B5EF4-FFF2-40B4-BE49-F238E27FC236}">
                <a16:creationId xmlns:a16="http://schemas.microsoft.com/office/drawing/2014/main" id="{ED6FDC33-CC26-490E-88A0-B348078DBF74}"/>
              </a:ext>
            </a:extLst>
          </p:cNvPr>
          <p:cNvSpPr>
            <a:spLocks/>
          </p:cNvSpPr>
          <p:nvPr/>
        </p:nvSpPr>
        <p:spPr>
          <a:xfrm>
            <a:off x="1833613" y="4070701"/>
            <a:ext cx="7221964" cy="1803083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Tx/>
              <a:buNone/>
            </a:pPr>
            <a:endParaRPr lang="en-GB" sz="1690" noProof="0">
              <a:solidFill>
                <a:schemeClr val="tx1"/>
              </a:solidFill>
              <a:latin typeface="AA Zuehlke" pitchFamily="2" charset="0"/>
            </a:endParaRP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B11D4E95-1B31-4AFB-837B-BBE33DBEDEF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2261" y="4070701"/>
            <a:ext cx="1521352" cy="1803083"/>
          </a:xfrm>
        </p:spPr>
        <p:txBody>
          <a:bodyPr tIns="792000" anchor="ctr" anchorCtr="0"/>
          <a:lstStyle>
            <a:lvl1pPr marL="0" indent="0" algn="ctr"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B21D82C4-654E-4CFB-8893-3C62E72BFF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12320" y="4116242"/>
            <a:ext cx="7044096" cy="224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62536A01-4B09-4C8A-A0AA-3AAAFC537D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912319" y="4335453"/>
            <a:ext cx="7044096" cy="22422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229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Function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20184D63-2E43-4560-ADD0-4CC5C7EFC4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12319" y="4731336"/>
            <a:ext cx="7044096" cy="102509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076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Text extract employee profile</a:t>
            </a:r>
          </a:p>
        </p:txBody>
      </p:sp>
    </p:spTree>
    <p:extLst>
      <p:ext uri="{BB962C8B-B14F-4D97-AF65-F5344CB8AC3E}">
        <p14:creationId xmlns:p14="http://schemas.microsoft.com/office/powerpoint/2010/main" val="2943462032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plain" preserve="1">
  <p:cSld name="Closing Slide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6E842-B84C-4C6D-9D7B-094CF2433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261" y="370088"/>
            <a:ext cx="5988593" cy="6101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CB02F80-7696-40BA-8697-A1F158F185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5988593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12260" y="1883533"/>
            <a:ext cx="1728809" cy="2048958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361390" y="2485778"/>
            <a:ext cx="6694188" cy="5044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83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61389" y="2985484"/>
            <a:ext cx="6694188" cy="100899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83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DCF1DDF6-17A2-45CD-9AA3-91B56041285F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6" y="370088"/>
            <a:ext cx="782805" cy="9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7970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Image" preserve="1">
  <p:cSld name="Closing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3727" y="1883533"/>
            <a:ext cx="1728809" cy="2048958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3727" y="4140075"/>
            <a:ext cx="4011850" cy="5044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83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3727" y="4639782"/>
            <a:ext cx="4011850" cy="12353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83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10" name="Bildplatzhalter 4">
            <a:extLst>
              <a:ext uri="{FF2B5EF4-FFF2-40B4-BE49-F238E27FC236}">
                <a16:creationId xmlns:a16="http://schemas.microsoft.com/office/drawing/2014/main" id="{D7EF675D-338D-4993-AD9E-F4A5866E09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2262" y="370088"/>
            <a:ext cx="4443906" cy="5505050"/>
          </a:xfrm>
        </p:spPr>
        <p:txBody>
          <a:bodyPr tIns="1080000" bIns="0" anchor="ctr"/>
          <a:lstStyle>
            <a:lvl1pPr marL="0" indent="0" algn="ctr">
              <a:spcBef>
                <a:spcPts val="0"/>
              </a:spcBef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1844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C0BC8DD0-9369-41ED-AB35-1CE3C39B2F24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6" y="370088"/>
            <a:ext cx="782805" cy="9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2525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 with Text" preserve="1">
  <p:cSld name="Closing 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A65BA94-9D2B-4241-939C-EF7F8606D0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3727" y="1883533"/>
            <a:ext cx="1728809" cy="2048958"/>
          </a:xfrm>
        </p:spPr>
        <p:txBody>
          <a:bodyPr tIns="792000" anchor="ctr" anchorCtr="0"/>
          <a:lstStyle>
            <a:lvl1pPr marL="0" indent="0" algn="ctr">
              <a:spcBef>
                <a:spcPts val="0"/>
              </a:spcBef>
              <a:buFontTx/>
              <a:buNone/>
              <a:defRPr sz="922">
                <a:solidFill>
                  <a:schemeClr val="tx1"/>
                </a:solidFill>
              </a:defRPr>
            </a:lvl1pPr>
          </a:lstStyle>
          <a:p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Drag image to placeholder </a:t>
            </a:r>
            <a:b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</a:br>
            <a:r>
              <a:rPr lang="en-GB" sz="922" kern="1200" noProof="0">
                <a:solidFill>
                  <a:schemeClr val="tx1"/>
                </a:solidFill>
                <a:effectLst/>
                <a:latin typeface="AA Zuehlke" pitchFamily="2" charset="0"/>
                <a:ea typeface="+mn-ea"/>
                <a:cs typeface="+mn-cs"/>
              </a:rPr>
              <a:t>or add by clicking on icon</a:t>
            </a:r>
            <a:endParaRPr lang="en-GB" noProof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90F8FCC-AAEB-4D57-92EA-A9D3AD0602F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43727" y="4140075"/>
            <a:ext cx="4011850" cy="50449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83">
                <a:solidFill>
                  <a:schemeClr val="tx1"/>
                </a:solidFill>
                <a:latin typeface="AA Zuehlke Medium" panose="02000603060000020004" pitchFamily="2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First Name Last Name</a:t>
            </a:r>
            <a:br>
              <a:rPr lang="en-GB" noProof="0"/>
            </a:br>
            <a:r>
              <a:rPr lang="en-GB" noProof="0"/>
              <a:t>Title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F30B571E-7B38-4D98-B85A-77E09DA0B2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43727" y="4639782"/>
            <a:ext cx="4011850" cy="123535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83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29">
                <a:latin typeface="AA Zuehlke Medium" panose="02000603060000020004" pitchFamily="2" charset="0"/>
              </a:defRPr>
            </a:lvl5pPr>
          </a:lstStyle>
          <a:p>
            <a:pPr lvl="0"/>
            <a:r>
              <a:rPr lang="en-GB" noProof="0"/>
              <a:t>Phone</a:t>
            </a:r>
            <a:br>
              <a:rPr lang="en-GB" noProof="0"/>
            </a:br>
            <a:r>
              <a:rPr lang="en-GB" noProof="0"/>
              <a:t>E-Mail</a:t>
            </a:r>
            <a:br>
              <a:rPr lang="en-GB" noProof="0"/>
            </a:br>
            <a:r>
              <a:rPr lang="en-GB" noProof="0"/>
              <a:t>LinkedIn</a:t>
            </a:r>
            <a:br>
              <a:rPr lang="en-GB" noProof="0"/>
            </a:br>
            <a:r>
              <a:rPr lang="en-GB" noProof="0"/>
              <a:t>Twitter</a:t>
            </a:r>
          </a:p>
        </p:txBody>
      </p:sp>
      <p:sp>
        <p:nvSpPr>
          <p:cNvPr id="7" name="Rechteck 7">
            <a:extLst>
              <a:ext uri="{FF2B5EF4-FFF2-40B4-BE49-F238E27FC236}">
                <a16:creationId xmlns:a16="http://schemas.microsoft.com/office/drawing/2014/main" id="{8B5291E0-BC2E-43F2-A2C6-081202264C88}"/>
              </a:ext>
            </a:extLst>
          </p:cNvPr>
          <p:cNvSpPr>
            <a:spLocks/>
          </p:cNvSpPr>
          <p:nvPr/>
        </p:nvSpPr>
        <p:spPr>
          <a:xfrm>
            <a:off x="312262" y="370088"/>
            <a:ext cx="4443906" cy="5505050"/>
          </a:xfrm>
          <a:prstGeom prst="rect">
            <a:avLst/>
          </a:prstGeom>
          <a:solidFill>
            <a:srgbClr val="FF99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90" noProof="0">
              <a:latin typeface="AA Zuehlke" pitchFamily="2" charset="0"/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13994C2F-F5E6-403D-9107-C842DC654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263" y="370088"/>
            <a:ext cx="4443905" cy="5505050"/>
          </a:xfrm>
        </p:spPr>
        <p:txBody>
          <a:bodyPr lIns="288000" tIns="180000" rIns="288000" bIns="180000" anchor="b"/>
          <a:lstStyle>
            <a:lvl1pPr marL="0" marR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74" baseline="0">
                <a:solidFill>
                  <a:schemeClr val="bg1"/>
                </a:solidFill>
              </a:defRPr>
            </a:lvl1pPr>
          </a:lstStyle>
          <a:p>
            <a:pPr marL="0" marR="0" lvl="0" indent="0" algn="l" defTabSz="7026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/>
              <a:t>Add text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1AB60E7E-1EBB-47C7-9BBF-4AFCA93434A9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6" y="370088"/>
            <a:ext cx="782805" cy="92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1520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Logo Slide" preserve="1">
  <p:cSld name="1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8EE2D9D-B09B-4A48-8118-12C3DF5D4BE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7321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92372877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Logos Slide" preserve="1">
  <p:cSld name="2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5F227242-415A-43A5-8AD8-DD725C99E36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3011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C463D638-F60E-43FB-AD1C-F3613FC5BC24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53961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8906429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Logos Slide" preserve="1">
  <p:cSld name="3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DF915D6A-53FA-478C-88DD-D80CECB1058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1226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5FE0B70F-3B92-4265-873F-FBA7B533FA6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4161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0905D8F1-FF05-4AE6-8509-17B0AC579A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7321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84747347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Logos Slide" preserve="1">
  <p:cSld name="4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D167F0D7-3612-41C4-B6B1-41D3CDB0BA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793011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55E7F20E-918A-41F4-95EA-56916FC813AD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753961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3011" y="2363136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53961" y="2363136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239674278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Logos Slide" preserve="1">
  <p:cSld name="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78C3B1B6-BC48-4EF6-8B42-CD17E5D1D84E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793011" y="2363136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16D1531D-6289-416C-9FCB-370E02A0EB9E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53961" y="2363136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12260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4161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273210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4825153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02.03.20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Logos Slide" preserve="1">
  <p:cSld name="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6" name="Inhaltsplatzhalter 3">
            <a:extLst>
              <a:ext uri="{FF2B5EF4-FFF2-40B4-BE49-F238E27FC236}">
                <a16:creationId xmlns:a16="http://schemas.microsoft.com/office/drawing/2014/main" id="{3EC3F131-CDAB-4883-88F7-0E3017BD1B5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12260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18E0748-3C8D-4FE5-AA16-3260CE1A60AD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4161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F10996-3E88-4831-9BB7-3DD6F429928D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273210" y="3830302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177DBC43-DF4D-44D6-B818-BDFB3CCB4F03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12260" y="2363136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CCB23B9E-5EB8-4DAD-9006-646B92DB82FA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34161" y="2363136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F508FE84-18B3-453E-BDC1-377A00EB17B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3273210" y="2363136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70784378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59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Logos Slide" preserve="1">
  <p:cSld name="7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1226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4161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7321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12260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34161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73210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12260" y="4563805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557973656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Logos Slide" preserve="1">
  <p:cSld name="8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1226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4161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7321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12260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34161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73210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12260" y="4563805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273210" y="4563805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139666655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Logos Slide" preserve="1">
  <p:cSld name="9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400E9229-7CCE-4F98-9409-3145BDF8968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1226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9" name="Inhaltsplatzhalter 3">
            <a:extLst>
              <a:ext uri="{FF2B5EF4-FFF2-40B4-BE49-F238E27FC236}">
                <a16:creationId xmlns:a16="http://schemas.microsoft.com/office/drawing/2014/main" id="{7A379F39-5415-4B84-83D4-63CB3D8C7D6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34161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834BE1BC-F22F-4FE9-9FAF-B535282BAABC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3273210" y="3096639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12260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34161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73210" y="1629473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EDB9BEE2-478B-4642-8BF7-C2A907ED4AD6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312260" y="4563805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FF773C9C-D4EC-4A88-AA70-6D8EA2685F01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34161" y="4563805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361617EB-0690-4C3B-B9DD-F652B52B8BDE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3273210" y="4563805"/>
            <a:ext cx="2821416" cy="1311333"/>
          </a:xfrm>
        </p:spPr>
        <p:txBody>
          <a:bodyPr anchor="ctr"/>
          <a:lstStyle>
            <a:lvl1pPr marL="0" indent="0" algn="ctr">
              <a:buFontTx/>
              <a:buNone/>
              <a:defRPr sz="1537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015536534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Logos Slide" preserve="1">
  <p:cSld name="16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12261" y="1629472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980989" y="1629473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2535170" y="1629473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758079" y="1629473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12261" y="2727787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F205B0C2-025E-4943-9091-02D13C5F4F5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6980989" y="2727788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0" name="Inhaltsplatzhalter 3">
            <a:extLst>
              <a:ext uri="{FF2B5EF4-FFF2-40B4-BE49-F238E27FC236}">
                <a16:creationId xmlns:a16="http://schemas.microsoft.com/office/drawing/2014/main" id="{1511EB7A-0567-4353-95CA-39F4C0EE58E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535170" y="2727788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1" name="Inhaltsplatzhalter 3">
            <a:extLst>
              <a:ext uri="{FF2B5EF4-FFF2-40B4-BE49-F238E27FC236}">
                <a16:creationId xmlns:a16="http://schemas.microsoft.com/office/drawing/2014/main" id="{FDA51486-A8CC-450C-991B-49916F2F638D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4758079" y="2727788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12261" y="3826103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3" name="Inhaltsplatzhalter 3">
            <a:extLst>
              <a:ext uri="{FF2B5EF4-FFF2-40B4-BE49-F238E27FC236}">
                <a16:creationId xmlns:a16="http://schemas.microsoft.com/office/drawing/2014/main" id="{AD0AED3B-C1AD-4969-B243-4671DE259AD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6980989" y="3826104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4" name="Inhaltsplatzhalter 3">
            <a:extLst>
              <a:ext uri="{FF2B5EF4-FFF2-40B4-BE49-F238E27FC236}">
                <a16:creationId xmlns:a16="http://schemas.microsoft.com/office/drawing/2014/main" id="{7D7473B3-3226-4D39-99CD-A0FE166900FF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2535170" y="3826104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5" name="Inhaltsplatzhalter 3">
            <a:extLst>
              <a:ext uri="{FF2B5EF4-FFF2-40B4-BE49-F238E27FC236}">
                <a16:creationId xmlns:a16="http://schemas.microsoft.com/office/drawing/2014/main" id="{87CF6ED1-9B34-4C07-ABF6-0D6A67381BC6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758079" y="3826104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12261" y="4924417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1CF5560E-93AE-4477-B3FF-E856FE55AC39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6980989" y="4924418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3237C85D-618E-4A33-949C-03F647770BE6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2535170" y="4924418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719941A5-1D52-4346-8A11-7E36A5D8737D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4758079" y="4924418"/>
            <a:ext cx="2074570" cy="950717"/>
          </a:xfrm>
        </p:spPr>
        <p:txBody>
          <a:bodyPr anchor="ctr"/>
          <a:lstStyle>
            <a:lvl1pPr marL="0" indent="0" algn="ctr">
              <a:buFontTx/>
              <a:buNone/>
              <a:defRPr sz="1383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123093838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 Logos Slide" preserve="1">
  <p:cSld name="25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12261" y="1629472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7423564" y="1629473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867912" y="1629473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5645737" y="1629473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12261" y="2510580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12261" y="3391687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12261" y="4272795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2090086" y="1629473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12261" y="5153904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7423564" y="2515252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3867912" y="2515252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5645737" y="2515252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2090086" y="2515252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423564" y="3391687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3867912" y="3391687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5645737" y="3391687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2090086" y="3391687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7423564" y="4272796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3867912" y="4272796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5645737" y="4272796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2090086" y="4272796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7423564" y="5153904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3867912" y="5153904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5645737" y="5153904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2090086" y="5153904"/>
            <a:ext cx="1631995" cy="721233"/>
          </a:xfrm>
        </p:spPr>
        <p:txBody>
          <a:bodyPr anchor="ctr"/>
          <a:lstStyle>
            <a:lvl1pPr marL="0" indent="0" algn="ctr">
              <a:buFontTx/>
              <a:buNone/>
              <a:defRPr sz="1229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3963183172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 Logos Slide" preserve="1">
  <p:cSld name="30 Log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2261" y="1026119"/>
            <a:ext cx="8743316" cy="329617"/>
          </a:xfrm>
        </p:spPr>
        <p:txBody>
          <a:bodyPr wrap="none">
            <a:noAutofit/>
          </a:bodyPr>
          <a:lstStyle>
            <a:lvl1pPr>
              <a:spcBef>
                <a:spcPts val="0"/>
              </a:spcBef>
              <a:buFontTx/>
              <a:buNone/>
              <a:defRPr sz="184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690"/>
            </a:lvl2pPr>
            <a:lvl3pPr marL="203713" indent="0">
              <a:spcBef>
                <a:spcPts val="0"/>
              </a:spcBef>
              <a:buFontTx/>
              <a:buNone/>
              <a:defRPr sz="1690"/>
            </a:lvl3pPr>
            <a:lvl4pPr marL="413524" indent="0">
              <a:spcBef>
                <a:spcPts val="0"/>
              </a:spcBef>
              <a:buFontTx/>
              <a:buNone/>
              <a:defRPr sz="1690"/>
            </a:lvl4pPr>
            <a:lvl5pPr marL="617237" indent="0">
              <a:spcBef>
                <a:spcPts val="0"/>
              </a:spcBef>
              <a:buFontTx/>
              <a:buNone/>
              <a:defRPr sz="1690"/>
            </a:lvl5pPr>
          </a:lstStyle>
          <a:p>
            <a:pPr lvl="0"/>
            <a:r>
              <a:rPr lang="en-GB" noProof="0"/>
              <a:t>Add subtitle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316559-54C1-497B-BD9B-59DEB4B1E9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Add title</a:t>
            </a:r>
          </a:p>
        </p:txBody>
      </p:sp>
      <p:sp>
        <p:nvSpPr>
          <p:cNvPr id="10" name="Inhaltsplatzhalter 3">
            <a:extLst>
              <a:ext uri="{FF2B5EF4-FFF2-40B4-BE49-F238E27FC236}">
                <a16:creationId xmlns:a16="http://schemas.microsoft.com/office/drawing/2014/main" id="{C164B84E-842A-4753-B5E5-4B84696708F0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312260" y="1629472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1E53BA32-FB99-4B3B-A405-3A932293B6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244720" y="1629473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2A7DFD97-CF4D-4189-9EB3-6984012175E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3278490" y="1629473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FD52236F-B513-4A7C-B876-6F453E438A55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761605" y="1629473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18" name="Inhaltsplatzhalter 3">
            <a:extLst>
              <a:ext uri="{FF2B5EF4-FFF2-40B4-BE49-F238E27FC236}">
                <a16:creationId xmlns:a16="http://schemas.microsoft.com/office/drawing/2014/main" id="{848B58CD-7EEA-47CE-9A40-D5070E41598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12261" y="2510580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2" name="Inhaltsplatzhalter 3">
            <a:extLst>
              <a:ext uri="{FF2B5EF4-FFF2-40B4-BE49-F238E27FC236}">
                <a16:creationId xmlns:a16="http://schemas.microsoft.com/office/drawing/2014/main" id="{4C4E5124-33C7-420B-8639-B5B9FB8BCCF4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12261" y="3391687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26" name="Inhaltsplatzhalter 3">
            <a:extLst>
              <a:ext uri="{FF2B5EF4-FFF2-40B4-BE49-F238E27FC236}">
                <a16:creationId xmlns:a16="http://schemas.microsoft.com/office/drawing/2014/main" id="{B703E29C-EA2E-436F-A7B5-B525FA211220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12261" y="4272795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0" name="Inhaltsplatzhalter 3">
            <a:extLst>
              <a:ext uri="{FF2B5EF4-FFF2-40B4-BE49-F238E27FC236}">
                <a16:creationId xmlns:a16="http://schemas.microsoft.com/office/drawing/2014/main" id="{F8952502-4AF2-4EC7-A32D-29C8297B8FBD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1795375" y="1629473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1" name="Inhaltsplatzhalter 3">
            <a:extLst>
              <a:ext uri="{FF2B5EF4-FFF2-40B4-BE49-F238E27FC236}">
                <a16:creationId xmlns:a16="http://schemas.microsoft.com/office/drawing/2014/main" id="{DC8CC19F-1C5D-4D19-992B-F4BE8BF6BA75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312261" y="5153904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2" name="Inhaltsplatzhalter 3">
            <a:extLst>
              <a:ext uri="{FF2B5EF4-FFF2-40B4-BE49-F238E27FC236}">
                <a16:creationId xmlns:a16="http://schemas.microsoft.com/office/drawing/2014/main" id="{55985F10-B041-46DA-B1D4-F46873E02897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244733" y="2515252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3" name="Inhaltsplatzhalter 3">
            <a:extLst>
              <a:ext uri="{FF2B5EF4-FFF2-40B4-BE49-F238E27FC236}">
                <a16:creationId xmlns:a16="http://schemas.microsoft.com/office/drawing/2014/main" id="{C21F0D21-72F6-4F25-AADA-F0CDC57E3D7A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3278497" y="2515252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4" name="Inhaltsplatzhalter 3">
            <a:extLst>
              <a:ext uri="{FF2B5EF4-FFF2-40B4-BE49-F238E27FC236}">
                <a16:creationId xmlns:a16="http://schemas.microsoft.com/office/drawing/2014/main" id="{EC55DB76-F999-4C81-8E7B-C830913C686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4761615" y="2515252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5" name="Inhaltsplatzhalter 3">
            <a:extLst>
              <a:ext uri="{FF2B5EF4-FFF2-40B4-BE49-F238E27FC236}">
                <a16:creationId xmlns:a16="http://schemas.microsoft.com/office/drawing/2014/main" id="{6832D891-A616-4E34-A1EF-D43AA13F2CAB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795379" y="2515252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6" name="Inhaltsplatzhalter 3">
            <a:extLst>
              <a:ext uri="{FF2B5EF4-FFF2-40B4-BE49-F238E27FC236}">
                <a16:creationId xmlns:a16="http://schemas.microsoft.com/office/drawing/2014/main" id="{F0D1AE33-7CDF-4C0E-9955-6034CD6E05B3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6244733" y="3391687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7" name="Inhaltsplatzhalter 3">
            <a:extLst>
              <a:ext uri="{FF2B5EF4-FFF2-40B4-BE49-F238E27FC236}">
                <a16:creationId xmlns:a16="http://schemas.microsoft.com/office/drawing/2014/main" id="{73428375-2E55-424B-88E9-C71290F5FD4B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3278497" y="3391687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8" name="Inhaltsplatzhalter 3">
            <a:extLst>
              <a:ext uri="{FF2B5EF4-FFF2-40B4-BE49-F238E27FC236}">
                <a16:creationId xmlns:a16="http://schemas.microsoft.com/office/drawing/2014/main" id="{3FC1E8B6-1CD4-4930-94F4-C690C3426BAF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4761615" y="3391687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39" name="Inhaltsplatzhalter 3">
            <a:extLst>
              <a:ext uri="{FF2B5EF4-FFF2-40B4-BE49-F238E27FC236}">
                <a16:creationId xmlns:a16="http://schemas.microsoft.com/office/drawing/2014/main" id="{ED2D5ED9-6B7A-497B-A099-28B77302176A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1795379" y="3391687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0" name="Inhaltsplatzhalter 3">
            <a:extLst>
              <a:ext uri="{FF2B5EF4-FFF2-40B4-BE49-F238E27FC236}">
                <a16:creationId xmlns:a16="http://schemas.microsoft.com/office/drawing/2014/main" id="{686478F9-E504-4BF1-BE9B-972827A41731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244733" y="4272796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1" name="Inhaltsplatzhalter 3">
            <a:extLst>
              <a:ext uri="{FF2B5EF4-FFF2-40B4-BE49-F238E27FC236}">
                <a16:creationId xmlns:a16="http://schemas.microsoft.com/office/drawing/2014/main" id="{21E0C807-8A62-44A2-8137-C2E189C21F8E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3278497" y="4272796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2" name="Inhaltsplatzhalter 3">
            <a:extLst>
              <a:ext uri="{FF2B5EF4-FFF2-40B4-BE49-F238E27FC236}">
                <a16:creationId xmlns:a16="http://schemas.microsoft.com/office/drawing/2014/main" id="{34ED92C7-5ED7-4835-AE59-46E495526EDA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4761615" y="4272796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3" name="Inhaltsplatzhalter 3">
            <a:extLst>
              <a:ext uri="{FF2B5EF4-FFF2-40B4-BE49-F238E27FC236}">
                <a16:creationId xmlns:a16="http://schemas.microsoft.com/office/drawing/2014/main" id="{533785EC-91F6-42E6-89EC-E2693E14171C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795379" y="4272796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4" name="Inhaltsplatzhalter 3">
            <a:extLst>
              <a:ext uri="{FF2B5EF4-FFF2-40B4-BE49-F238E27FC236}">
                <a16:creationId xmlns:a16="http://schemas.microsoft.com/office/drawing/2014/main" id="{B22121CD-9AA6-4160-8076-D3E27BEA2E3D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6244733" y="5153904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5" name="Inhaltsplatzhalter 3">
            <a:extLst>
              <a:ext uri="{FF2B5EF4-FFF2-40B4-BE49-F238E27FC236}">
                <a16:creationId xmlns:a16="http://schemas.microsoft.com/office/drawing/2014/main" id="{82FB9130-E35B-4031-BAE4-1C6885327C31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3278497" y="5153904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6" name="Inhaltsplatzhalter 3">
            <a:extLst>
              <a:ext uri="{FF2B5EF4-FFF2-40B4-BE49-F238E27FC236}">
                <a16:creationId xmlns:a16="http://schemas.microsoft.com/office/drawing/2014/main" id="{49EDD3EE-1A4E-4E30-A0EC-019820B94C5E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4761615" y="5153904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7" name="Inhaltsplatzhalter 3">
            <a:extLst>
              <a:ext uri="{FF2B5EF4-FFF2-40B4-BE49-F238E27FC236}">
                <a16:creationId xmlns:a16="http://schemas.microsoft.com/office/drawing/2014/main" id="{A2B9C023-DF0B-4988-A51C-6021C240E455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795379" y="5153904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8" name="Inhaltsplatzhalter 3">
            <a:extLst>
              <a:ext uri="{FF2B5EF4-FFF2-40B4-BE49-F238E27FC236}">
                <a16:creationId xmlns:a16="http://schemas.microsoft.com/office/drawing/2014/main" id="{8276E4C3-A5B7-4A5A-8BAC-3E750120BA82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7727834" y="1629473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49" name="Inhaltsplatzhalter 3">
            <a:extLst>
              <a:ext uri="{FF2B5EF4-FFF2-40B4-BE49-F238E27FC236}">
                <a16:creationId xmlns:a16="http://schemas.microsoft.com/office/drawing/2014/main" id="{EE9F3141-0D92-4C1D-ACD5-6445D24F977F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7727852" y="2515252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0" name="Inhaltsplatzhalter 3">
            <a:extLst>
              <a:ext uri="{FF2B5EF4-FFF2-40B4-BE49-F238E27FC236}">
                <a16:creationId xmlns:a16="http://schemas.microsoft.com/office/drawing/2014/main" id="{196880A4-9BEF-444A-B1F4-11BEBEB51A1E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7727852" y="3391687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1" name="Inhaltsplatzhalter 3">
            <a:extLst>
              <a:ext uri="{FF2B5EF4-FFF2-40B4-BE49-F238E27FC236}">
                <a16:creationId xmlns:a16="http://schemas.microsoft.com/office/drawing/2014/main" id="{E7FF0DAA-A991-4BC9-A353-2BF686600B87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7727852" y="4272796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  <p:sp>
        <p:nvSpPr>
          <p:cNvPr id="52" name="Inhaltsplatzhalter 3">
            <a:extLst>
              <a:ext uri="{FF2B5EF4-FFF2-40B4-BE49-F238E27FC236}">
                <a16:creationId xmlns:a16="http://schemas.microsoft.com/office/drawing/2014/main" id="{7FB4FCAF-A3B2-4E15-A680-E18C188A4C88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7727852" y="5153904"/>
            <a:ext cx="1327725" cy="721233"/>
          </a:xfrm>
        </p:spPr>
        <p:txBody>
          <a:bodyPr anchor="ctr"/>
          <a:lstStyle>
            <a:lvl1pPr marL="0" indent="0" algn="ctr">
              <a:buFontTx/>
              <a:buNone/>
              <a:defRPr sz="1076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Reference Logo</a:t>
            </a:r>
          </a:p>
        </p:txBody>
      </p:sp>
    </p:spTree>
    <p:extLst>
      <p:ext uri="{BB962C8B-B14F-4D97-AF65-F5344CB8AC3E}">
        <p14:creationId xmlns:p14="http://schemas.microsoft.com/office/powerpoint/2010/main" val="4021611274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EC19-27BB-4DDF-AF91-5F1B76CA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F7DEA-2686-4D9D-A5D0-2F0EC35BE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42B53-8DB6-4366-8CE3-451A5ED7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45BA-8C27-AD4C-BD98-134EED74A51F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F4991-269B-46F1-B2DB-CC8B27F8D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C3889-31C5-4C07-B295-14C0F8D0F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226999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EE1C8-3AD4-4ACC-8D6A-19CB8E1AB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CC9C6-B2F5-459A-A38D-70D495363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845BA-8C27-AD4C-BD98-134EED74A51F}" type="datetime1">
              <a:rPr lang="de-DE" smtClean="0"/>
              <a:t>02.03.20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4AE55-2D80-44BA-A0F9-982544EC8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5F6CA-019A-4C6F-80F0-E6906CB74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475535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9B0B8-230A-444B-8A9A-487993C95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0980" y="1022078"/>
            <a:ext cx="7025879" cy="2174264"/>
          </a:xfrm>
          <a:prstGeom prst="rect">
            <a:avLst/>
          </a:prstGeom>
        </p:spPr>
        <p:txBody>
          <a:bodyPr anchor="b"/>
          <a:lstStyle>
            <a:lvl1pPr algn="ctr">
              <a:defRPr sz="461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9FF7D-04BB-40D9-B1AB-0C1E8FB79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44">
                <a:latin typeface="+mj-lt"/>
              </a:defRPr>
            </a:lvl1pPr>
            <a:lvl2pPr marL="351312" indent="0" algn="ctr">
              <a:buNone/>
              <a:defRPr sz="1537"/>
            </a:lvl2pPr>
            <a:lvl3pPr marL="702625" indent="0" algn="ctr">
              <a:buNone/>
              <a:defRPr sz="1383"/>
            </a:lvl3pPr>
            <a:lvl4pPr marL="1053937" indent="0" algn="ctr">
              <a:buNone/>
              <a:defRPr sz="1229"/>
            </a:lvl4pPr>
            <a:lvl5pPr marL="1405250" indent="0" algn="ctr">
              <a:buNone/>
              <a:defRPr sz="1229"/>
            </a:lvl5pPr>
            <a:lvl6pPr marL="1756562" indent="0" algn="ctr">
              <a:buNone/>
              <a:defRPr sz="1229"/>
            </a:lvl6pPr>
            <a:lvl7pPr marL="2107875" indent="0" algn="ctr">
              <a:buNone/>
              <a:defRPr sz="1229"/>
            </a:lvl7pPr>
            <a:lvl8pPr marL="2459187" indent="0" algn="ctr">
              <a:buNone/>
              <a:defRPr sz="1229"/>
            </a:lvl8pPr>
            <a:lvl9pPr marL="2810500" indent="0" algn="ctr">
              <a:buNone/>
              <a:defRPr sz="1229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E7D25-5BA2-4DDC-AF88-3D43389EDC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4039" y="5788399"/>
            <a:ext cx="2107764" cy="332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122845BA-8C27-AD4C-BD98-134EED74A51F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812BD-1F8F-4679-B338-934ACB883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3097" y="5788399"/>
            <a:ext cx="3161645" cy="332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67B249-7FD8-4324-A18C-D3D4B1E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616035" y="5788399"/>
            <a:ext cx="2107764" cy="33250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18213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02.03.20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02.03.20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02.03.20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02.03.20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02.03.20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tags" Target="../tags/tag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tags" Target="../tags/tag1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44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02.03.20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12262" y="370088"/>
            <a:ext cx="8743315" cy="6101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262" y="1629473"/>
            <a:ext cx="8743315" cy="42456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37F725-7AF3-43A9-B933-69011AFB8695}"/>
              </a:ext>
            </a:extLst>
          </p:cNvPr>
          <p:cNvSpPr txBox="1">
            <a:spLocks/>
          </p:cNvSpPr>
          <p:nvPr>
            <p:custDataLst>
              <p:tags r:id="rId38"/>
            </p:custDataLst>
          </p:nvPr>
        </p:nvSpPr>
        <p:spPr>
          <a:xfrm>
            <a:off x="8778193" y="5989777"/>
            <a:ext cx="276639" cy="131133"/>
          </a:xfrm>
          <a:prstGeom prst="rect">
            <a:avLst/>
          </a:prstGeom>
        </p:spPr>
        <p:txBody>
          <a:bodyPr vert="horz" wrap="square" lIns="0" tIns="0" rIns="0" bIns="0" rtlCol="0" anchor="ctr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 algn="r"/>
            <a:r>
              <a:rPr lang="de-CH" sz="615" kern="1200" noProof="1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t>Slide </a:t>
            </a:r>
            <a:fld id="{18ED68E9-AE82-468C-AB22-19F1C12EDF07}" type="slidenum">
              <a:rPr lang="de-CH" sz="615" kern="1200" noProof="1" smtClean="0">
                <a:solidFill>
                  <a:schemeClr val="tx1"/>
                </a:solidFill>
                <a:latin typeface="AA Zuehlke" pitchFamily="2" charset="0"/>
                <a:ea typeface="+mn-ea"/>
                <a:cs typeface="+mn-cs"/>
              </a:rPr>
              <a:pPr lvl="0" algn="r"/>
              <a:t>‹#›</a:t>
            </a:fld>
            <a:endParaRPr lang="de-CH" sz="615" kern="1200" noProof="1">
              <a:solidFill>
                <a:schemeClr val="tx1"/>
              </a:solidFill>
              <a:latin typeface="AA Zuehlke" pitchFamily="2" charset="0"/>
              <a:ea typeface="+mn-ea"/>
              <a:cs typeface="+mn-cs"/>
            </a:endParaRPr>
          </a:p>
        </p:txBody>
      </p:sp>
      <p:sp>
        <p:nvSpPr>
          <p:cNvPr id="14" name="date" descr="{&quot;templafy&quot;:{&quot;id&quot;:&quot;0d140096-3498-4353-bf43-85f1393ccdd4&quot;}}" title="UserProfile.Name">
            <a:extLst>
              <a:ext uri="{FF2B5EF4-FFF2-40B4-BE49-F238E27FC236}">
                <a16:creationId xmlns:a16="http://schemas.microsoft.com/office/drawing/2014/main" id="{FE4B4C34-2357-456E-89C5-976A5B53F00A}"/>
              </a:ext>
            </a:extLst>
          </p:cNvPr>
          <p:cNvSpPr txBox="1">
            <a:spLocks/>
          </p:cNvSpPr>
          <p:nvPr>
            <p:custDataLst>
              <p:tags r:id="rId39"/>
            </p:custDataLst>
          </p:nvPr>
        </p:nvSpPr>
        <p:spPr>
          <a:xfrm>
            <a:off x="5236326" y="5811145"/>
            <a:ext cx="2103339" cy="135686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defPPr>
              <a:defRPr lang="de-DE"/>
            </a:defPPr>
            <a:lvl1pPr>
              <a:defRPr sz="900">
                <a:solidFill>
                  <a:srgbClr val="4D4D4D"/>
                </a:solidFill>
                <a:latin typeface="AA Zuehlke" pitchFamily="2" charset="0"/>
              </a:defRPr>
            </a:lvl1pPr>
          </a:lstStyle>
          <a:p>
            <a:pPr lvl="0"/>
            <a:endParaRPr sz="692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2FB92C-1154-46B8-96AF-991712EA91B8}"/>
              </a:ext>
            </a:extLst>
          </p:cNvPr>
          <p:cNvSpPr txBox="1"/>
          <p:nvPr/>
        </p:nvSpPr>
        <p:spPr>
          <a:xfrm>
            <a:off x="4601073" y="5989777"/>
            <a:ext cx="35129" cy="1311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615">
                <a:latin typeface="AA Zuehlke" pitchFamily="2" charset="0"/>
              </a:rPr>
              <a:t>|</a:t>
            </a:r>
          </a:p>
        </p:txBody>
      </p:sp>
      <p:sp>
        <p:nvSpPr>
          <p:cNvPr id="4" name="text" descr="{&quot;templafy&quot;:{&quot;id&quot;:&quot;1379068d-fba2-4bbf-896a-b676221f52f2&quot;}}" title="UserProfile.Name">
            <a:extLst>
              <a:ext uri="{FF2B5EF4-FFF2-40B4-BE49-F238E27FC236}">
                <a16:creationId xmlns:a16="http://schemas.microsoft.com/office/drawing/2014/main" id="{6E17DF81-F387-445C-8350-C5F293C919C2}"/>
              </a:ext>
            </a:extLst>
          </p:cNvPr>
          <p:cNvSpPr txBox="1"/>
          <p:nvPr/>
        </p:nvSpPr>
        <p:spPr>
          <a:xfrm>
            <a:off x="4671039" y="5989777"/>
            <a:ext cx="1901352" cy="1311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615">
                <a:latin typeface="AA Zuehlke" pitchFamily="2" charset="0"/>
              </a:rPr>
              <a:t>José Luis Latorre</a:t>
            </a:r>
          </a:p>
        </p:txBody>
      </p:sp>
      <p:sp>
        <p:nvSpPr>
          <p:cNvPr id="5" name="text" descr="{&quot;templafy&quot;:{&quot;id&quot;:&quot;c64ec4a6-f4dc-4d1c-8790-b641df324b58&quot;}}" title="Form.PresentationTitle">
            <a:extLst>
              <a:ext uri="{FF2B5EF4-FFF2-40B4-BE49-F238E27FC236}">
                <a16:creationId xmlns:a16="http://schemas.microsoft.com/office/drawing/2014/main" id="{6520A1AB-3D02-4AC8-8631-3459546E44A9}"/>
              </a:ext>
            </a:extLst>
          </p:cNvPr>
          <p:cNvSpPr txBox="1"/>
          <p:nvPr/>
        </p:nvSpPr>
        <p:spPr>
          <a:xfrm>
            <a:off x="312261" y="5989777"/>
            <a:ext cx="3607507" cy="1311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en-GB" sz="615">
                <a:latin typeface="AA Zuehlke" pitchFamily="2" charset="0"/>
              </a:rPr>
              <a:t>Look ma no JavaScript.. It’s Blazor!</a:t>
            </a:r>
          </a:p>
        </p:txBody>
      </p:sp>
      <p:sp>
        <p:nvSpPr>
          <p:cNvPr id="6" name="date" descr="{&quot;templafy&quot;:{&quot;id&quot;:&quot;4157eeaf-bde9-4d7d-8f04-0066bf2ed1ea&quot;}}" title="Form.Date">
            <a:extLst>
              <a:ext uri="{FF2B5EF4-FFF2-40B4-BE49-F238E27FC236}">
                <a16:creationId xmlns:a16="http://schemas.microsoft.com/office/drawing/2014/main" id="{B755282C-8C80-47D3-9084-6E334A324A24}"/>
              </a:ext>
            </a:extLst>
          </p:cNvPr>
          <p:cNvSpPr txBox="1"/>
          <p:nvPr/>
        </p:nvSpPr>
        <p:spPr>
          <a:xfrm>
            <a:off x="3634444" y="5989777"/>
            <a:ext cx="931793" cy="1311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r>
              <a:rPr lang="en-GB" sz="615">
                <a:latin typeface="AA Zuehlke" pitchFamily="2" charset="0"/>
              </a:rPr>
              <a:t>14.11.2019</a:t>
            </a:r>
          </a:p>
        </p:txBody>
      </p:sp>
      <p:sp>
        <p:nvSpPr>
          <p:cNvPr id="7" name="text" descr="{&quot;templafy&quot;:{&quot;id&quot;:&quot;cd26ffea-47b6-40a7-b0b5-9fcc68c4ae5f&quot;}}" title="Form.Privacy_Information.PrivacyInformation">
            <a:extLst>
              <a:ext uri="{FF2B5EF4-FFF2-40B4-BE49-F238E27FC236}">
                <a16:creationId xmlns:a16="http://schemas.microsoft.com/office/drawing/2014/main" id="{6DF12F97-7ADA-4341-86C4-E8E39D1E92A8}"/>
              </a:ext>
            </a:extLst>
          </p:cNvPr>
          <p:cNvSpPr txBox="1"/>
          <p:nvPr/>
        </p:nvSpPr>
        <p:spPr>
          <a:xfrm>
            <a:off x="7394992" y="5989777"/>
            <a:ext cx="774592" cy="13113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/>
            <a:endParaRPr lang="en-GB" sz="615" err="1">
              <a:latin typeface="AA Zuehlk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491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</p:sldLayoutIdLst>
  <p:hf sldNum="0" hdr="0" ftr="0" dt="0"/>
  <p:txStyles>
    <p:titleStyle>
      <a:lvl1pPr algn="l" defTabSz="702625" rtl="0" eaLnBrk="1" latinLnBrk="0" hangingPunct="1">
        <a:lnSpc>
          <a:spcPct val="98000"/>
        </a:lnSpc>
        <a:spcBef>
          <a:spcPct val="0"/>
        </a:spcBef>
        <a:buNone/>
        <a:defRPr sz="2843" kern="1200">
          <a:solidFill>
            <a:schemeClr val="tx1"/>
          </a:solidFill>
          <a:latin typeface="AA Zuehlke" panose="02000503060000020004" pitchFamily="2" charset="0"/>
          <a:ea typeface="+mj-ea"/>
          <a:cs typeface="+mj-cs"/>
        </a:defRPr>
      </a:lvl1pPr>
    </p:titleStyle>
    <p:bodyStyle>
      <a:lvl1pPr marL="207372" indent="-207372" algn="l" defTabSz="702625" rtl="0" eaLnBrk="1" latinLnBrk="0" hangingPunct="1">
        <a:lnSpc>
          <a:spcPct val="98000"/>
        </a:lnSpc>
        <a:spcBef>
          <a:spcPts val="1014"/>
        </a:spcBef>
        <a:buSzPct val="75000"/>
        <a:buFont typeface="AA Zuehlke" panose="02000503060000020004" pitchFamily="2" charset="0"/>
        <a:buChar char="•"/>
        <a:tabLst>
          <a:tab pos="207372" algn="l"/>
        </a:tabLst>
        <a:defRPr sz="1844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1pPr>
      <a:lvl2pPr marL="413524" indent="-206152" algn="l" defTabSz="702625" rtl="0" eaLnBrk="1" latinLnBrk="0" hangingPunct="1">
        <a:lnSpc>
          <a:spcPct val="98000"/>
        </a:lnSpc>
        <a:spcBef>
          <a:spcPts val="1014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07372" algn="l"/>
        </a:tabLst>
        <a:defRPr sz="1460" kern="1200">
          <a:solidFill>
            <a:schemeClr val="tx1"/>
          </a:solidFill>
          <a:latin typeface="AA Zuehlke" pitchFamily="2" charset="0"/>
          <a:ea typeface="+mn-ea"/>
          <a:cs typeface="+mn-cs"/>
        </a:defRPr>
      </a:lvl2pPr>
      <a:lvl3pPr marL="620896" indent="-207372" algn="l" defTabSz="702625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07372" algn="l"/>
        </a:tabLst>
        <a:defRPr sz="1460" kern="1200">
          <a:solidFill>
            <a:schemeClr val="tx1"/>
          </a:solidFill>
          <a:latin typeface="AA Zuehlke" pitchFamily="2" charset="0"/>
          <a:ea typeface="+mn-ea"/>
          <a:cs typeface="+mn-cs"/>
        </a:defRPr>
      </a:lvl3pPr>
      <a:lvl4pPr marL="827048" indent="-206152" algn="l" defTabSz="702625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07372" algn="l"/>
        </a:tabLst>
        <a:defRPr sz="1460" kern="1200">
          <a:solidFill>
            <a:schemeClr val="tx1"/>
          </a:solidFill>
          <a:latin typeface="AA Zuehlke" pitchFamily="2" charset="0"/>
          <a:ea typeface="+mn-ea"/>
          <a:cs typeface="+mn-cs"/>
        </a:defRPr>
      </a:lvl4pPr>
      <a:lvl5pPr marL="1106496" indent="-207468" algn="l" defTabSz="702625" rtl="0" eaLnBrk="1" latinLnBrk="0" hangingPunct="1">
        <a:lnSpc>
          <a:spcPct val="98000"/>
        </a:lnSpc>
        <a:spcBef>
          <a:spcPts val="0"/>
        </a:spcBef>
        <a:buClr>
          <a:srgbClr val="4D4D4D"/>
        </a:buClr>
        <a:buSzPct val="75000"/>
        <a:buFont typeface="Symbol" panose="05050102010706020507" pitchFamily="18" charset="2"/>
        <a:buChar char="-"/>
        <a:tabLst>
          <a:tab pos="207372" algn="l"/>
        </a:tabLst>
        <a:defRPr sz="1460" kern="1200">
          <a:solidFill>
            <a:schemeClr val="tx1"/>
          </a:solidFill>
          <a:latin typeface="AA Zuehlke" pitchFamily="2" charset="0"/>
          <a:ea typeface="+mn-ea"/>
          <a:cs typeface="+mn-cs"/>
        </a:defRPr>
      </a:lvl5pPr>
      <a:lvl6pPr marL="1313964" indent="-207468" algn="l" defTabSz="702625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46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6pPr>
      <a:lvl7pPr marL="1521432" indent="-207372" algn="l" defTabSz="702625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46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7pPr>
      <a:lvl8pPr marL="1728900" indent="-207372" algn="l" defTabSz="702625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46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8pPr>
      <a:lvl9pPr marL="1936368" indent="-207372" algn="l" defTabSz="702625" rtl="0" eaLnBrk="1" latinLnBrk="0" hangingPunct="1">
        <a:lnSpc>
          <a:spcPct val="98000"/>
        </a:lnSpc>
        <a:spcBef>
          <a:spcPts val="0"/>
        </a:spcBef>
        <a:buSzPct val="75000"/>
        <a:buFont typeface="AA Zuehlke" panose="02000503060000020004" pitchFamily="2" charset="0"/>
        <a:buChar char="•"/>
        <a:defRPr sz="1460" kern="1200">
          <a:solidFill>
            <a:schemeClr val="tx1"/>
          </a:solidFill>
          <a:latin typeface="AA Zuehlke" panose="02000503060000020004" pitchFamily="2" charset="0"/>
          <a:ea typeface="+mn-ea"/>
          <a:cs typeface="+mn-cs"/>
        </a:defRPr>
      </a:lvl9pPr>
    </p:bodyStyle>
    <p:otherStyle>
      <a:defPPr>
        <a:defRPr lang="de-DE"/>
      </a:defPPr>
      <a:lvl1pPr marL="0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1pPr>
      <a:lvl2pPr marL="351312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2pPr>
      <a:lvl3pPr marL="702625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3pPr>
      <a:lvl4pPr marL="1053937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4pPr>
      <a:lvl5pPr marL="1405250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5pPr>
      <a:lvl6pPr marL="1756562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6pPr>
      <a:lvl7pPr marL="2107875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7pPr>
      <a:lvl8pPr marL="2459187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8pPr>
      <a:lvl9pPr marL="2810500" algn="l" defTabSz="702625" rtl="0" eaLnBrk="1" latinLnBrk="0" hangingPunct="1">
        <a:defRPr sz="13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>
          <p15:clr>
            <a:srgbClr val="F26B43"/>
          </p15:clr>
        </p15:guide>
        <p15:guide id="2" orient="horz" pos="256">
          <p15:clr>
            <a:srgbClr val="F26B43"/>
          </p15:clr>
        </p15:guide>
        <p15:guide id="3" pos="7424">
          <p15:clr>
            <a:srgbClr val="F26B43"/>
          </p15:clr>
        </p15:guide>
        <p15:guide id="4" orient="horz" pos="4064">
          <p15:clr>
            <a:srgbClr val="F26B43"/>
          </p15:clr>
        </p15:guide>
        <p15:guide id="5" orient="horz" pos="112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facebook.com/%7byour-user-id%7d/feed" TargetMode="External"/><Relationship Id="rId2" Type="http://schemas.openxmlformats.org/officeDocument/2006/relationships/hyperlink" Target="https://graph.facebook.com/%7byour-user-id%7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raph.facebook.com/%7byour-user-id%7d/friends" TargetMode="External"/><Relationship Id="rId4" Type="http://schemas.openxmlformats.org/officeDocument/2006/relationships/hyperlink" Target="https://graph.facebook.com/%7byour-user-id%7d/photo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.facebook.com/%7byour-user-id%7d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632767" y="984802"/>
            <a:ext cx="793482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Heavy"/>
              </a:rPr>
              <a:t>Hot &amp; Fast </a:t>
            </a:r>
          </a:p>
          <a:p>
            <a:pPr algn="ctr"/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Heavy"/>
              </a:rPr>
              <a:t>Implementing GraphQL backend &amp; </a:t>
            </a:r>
            <a:r>
              <a:rPr lang="en-US"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Heavy"/>
              </a:rPr>
              <a:t>Blazor</a:t>
            </a:r>
            <a:r>
              <a:rPr lang="en-US" sz="4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Franklin Gothic Heavy"/>
              </a:rPr>
              <a:t> Frontend with Hot Chocolate!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BA478-3CEC-45E1-BAAE-B3F79B42BFF8}"/>
              </a:ext>
            </a:extLst>
          </p:cNvPr>
          <p:cNvSpPr txBox="1"/>
          <p:nvPr/>
        </p:nvSpPr>
        <p:spPr>
          <a:xfrm>
            <a:off x="916527" y="4978165"/>
            <a:ext cx="2719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Michael </a:t>
            </a:r>
            <a:r>
              <a:rPr lang="en-US" b="1" dirty="0" err="1"/>
              <a:t>Staib</a:t>
            </a:r>
            <a:endParaRPr lang="en-US" b="1" dirty="0"/>
          </a:p>
          <a:p>
            <a:r>
              <a:rPr lang="en-US" dirty="0"/>
              <a:t>Microsoft MVP</a:t>
            </a:r>
            <a:br>
              <a:rPr lang="en-US" dirty="0"/>
            </a:br>
            <a:r>
              <a:rPr lang="en-US" dirty="0"/>
              <a:t>&amp; Author of Hot Chocolate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809A9B-FE02-4989-B70A-9805DB4BFAF5}"/>
              </a:ext>
            </a:extLst>
          </p:cNvPr>
          <p:cNvSpPr txBox="1"/>
          <p:nvPr/>
        </p:nvSpPr>
        <p:spPr>
          <a:xfrm>
            <a:off x="4683919" y="4978165"/>
            <a:ext cx="349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José Luis </a:t>
            </a:r>
            <a:r>
              <a:rPr lang="en-US" b="1" dirty="0" err="1"/>
              <a:t>Latorre</a:t>
            </a:r>
            <a:endParaRPr lang="en-US" b="1" dirty="0"/>
          </a:p>
          <a:p>
            <a:r>
              <a:rPr lang="en-US" dirty="0"/>
              <a:t>SW Lead architect at </a:t>
            </a:r>
            <a:r>
              <a:rPr lang="en-US" dirty="0" err="1"/>
              <a:t>Zühlke</a:t>
            </a:r>
            <a:endParaRPr lang="en-US" dirty="0"/>
          </a:p>
          <a:p>
            <a:r>
              <a:rPr lang="en-US" dirty="0"/>
              <a:t>Founder .NET UG Zürich</a:t>
            </a:r>
          </a:p>
        </p:txBody>
      </p:sp>
      <p:pic>
        <p:nvPicPr>
          <p:cNvPr id="10" name="Picture Placeholder 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1F37E5F-49F4-42CC-AC36-FAB5797717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4814329" y="4060988"/>
            <a:ext cx="917177" cy="9171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CF5D69-D415-A84A-8170-32085B19E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04" y="4054834"/>
            <a:ext cx="923331" cy="92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E92030-F67A-4CC2-9891-9CB74E74E0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33C3C4-96EB-4593-B21F-A9B61A696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Why .NET for browser apps?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F319C-13E5-471D-B93F-3B269DBE79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B8F8E1A-0501-4ACB-9584-75EF12FA8F9B}"/>
              </a:ext>
            </a:extLst>
          </p:cNvPr>
          <p:cNvGraphicFramePr/>
          <p:nvPr/>
        </p:nvGraphicFramePr>
        <p:xfrm>
          <a:off x="423661" y="1688613"/>
          <a:ext cx="7694099" cy="372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2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5E68C90-0050-44B0-B3FA-13662D8E1886}"/>
              </a:ext>
            </a:extLst>
          </p:cNvPr>
          <p:cNvSpPr/>
          <p:nvPr/>
        </p:nvSpPr>
        <p:spPr>
          <a:xfrm>
            <a:off x="6182604" y="2237351"/>
            <a:ext cx="1862689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PUBLISHING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1302C4-DEB6-45B3-8FEC-2DA0865606CA}"/>
              </a:ext>
            </a:extLst>
          </p:cNvPr>
          <p:cNvSpPr/>
          <p:nvPr/>
        </p:nvSpPr>
        <p:spPr>
          <a:xfrm>
            <a:off x="471965" y="1562067"/>
            <a:ext cx="3054362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COMPONENT MODEL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9F9BEE-A61B-4347-98A6-73ADAFD2D02D}"/>
              </a:ext>
            </a:extLst>
          </p:cNvPr>
          <p:cNvSpPr/>
          <p:nvPr/>
        </p:nvSpPr>
        <p:spPr>
          <a:xfrm>
            <a:off x="5842302" y="1562067"/>
            <a:ext cx="3237809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FORMS &amp; VALIDATION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DD7DFB-4A1A-4BE4-B8E5-E375BE4C25EA}"/>
              </a:ext>
            </a:extLst>
          </p:cNvPr>
          <p:cNvSpPr/>
          <p:nvPr/>
        </p:nvSpPr>
        <p:spPr>
          <a:xfrm>
            <a:off x="586292" y="886784"/>
            <a:ext cx="3585597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DEPENDENCY INJECTION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5BEBD0-7B89-41ED-A02B-6A627641FEE6}"/>
              </a:ext>
            </a:extLst>
          </p:cNvPr>
          <p:cNvSpPr/>
          <p:nvPr/>
        </p:nvSpPr>
        <p:spPr>
          <a:xfrm>
            <a:off x="6164238" y="3587917"/>
            <a:ext cx="2232919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AUTO REBUILD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FAEDD0F-B28D-400E-A406-1037E915CAFA}"/>
              </a:ext>
            </a:extLst>
          </p:cNvPr>
          <p:cNvSpPr/>
          <p:nvPr/>
        </p:nvSpPr>
        <p:spPr>
          <a:xfrm>
            <a:off x="1108060" y="3587917"/>
            <a:ext cx="2114297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UNIT TESTING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469A1F-2797-48AE-A30D-4F20EEE8C558}"/>
              </a:ext>
            </a:extLst>
          </p:cNvPr>
          <p:cNvSpPr/>
          <p:nvPr/>
        </p:nvSpPr>
        <p:spPr>
          <a:xfrm>
            <a:off x="5894451" y="4263201"/>
            <a:ext cx="3085525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JAVASCRIPT INTEROP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6163F2-BC77-45D7-8F4F-D80155848E35}"/>
              </a:ext>
            </a:extLst>
          </p:cNvPr>
          <p:cNvSpPr/>
          <p:nvPr/>
        </p:nvSpPr>
        <p:spPr>
          <a:xfrm>
            <a:off x="5260977" y="886784"/>
            <a:ext cx="3733843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SERVER-SIDE RENDERING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07FD72-8F65-4467-A44D-EAAA64F65230}"/>
              </a:ext>
            </a:extLst>
          </p:cNvPr>
          <p:cNvSpPr/>
          <p:nvPr/>
        </p:nvSpPr>
        <p:spPr>
          <a:xfrm>
            <a:off x="1380302" y="2237351"/>
            <a:ext cx="1829860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DEBUGGING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8F2F0E-44EC-4402-ADF6-245B12076152}"/>
              </a:ext>
            </a:extLst>
          </p:cNvPr>
          <p:cNvSpPr/>
          <p:nvPr/>
        </p:nvSpPr>
        <p:spPr>
          <a:xfrm>
            <a:off x="409746" y="4938485"/>
            <a:ext cx="3801938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INTELLISENSE &amp; TOOLING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664E1DF-497E-4192-AA1E-FD3E937E374C}"/>
              </a:ext>
            </a:extLst>
          </p:cNvPr>
          <p:cNvSpPr/>
          <p:nvPr/>
        </p:nvSpPr>
        <p:spPr>
          <a:xfrm>
            <a:off x="6488711" y="2912634"/>
            <a:ext cx="1435586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LAYOUTS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42970B-2CA2-40DE-8105-FBCCF026169A}"/>
              </a:ext>
            </a:extLst>
          </p:cNvPr>
          <p:cNvSpPr/>
          <p:nvPr/>
        </p:nvSpPr>
        <p:spPr>
          <a:xfrm>
            <a:off x="424246" y="4263201"/>
            <a:ext cx="3156890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ASSEMBLY TRIMMING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8B2C71-56C4-4F01-9790-748D7C448AB9}"/>
              </a:ext>
            </a:extLst>
          </p:cNvPr>
          <p:cNvSpPr/>
          <p:nvPr/>
        </p:nvSpPr>
        <p:spPr>
          <a:xfrm>
            <a:off x="5223070" y="4938485"/>
            <a:ext cx="3489481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COMPONENT PACKAGES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7EF6729-13D6-45E8-88FD-1BE9C101D211}"/>
              </a:ext>
            </a:extLst>
          </p:cNvPr>
          <p:cNvSpPr/>
          <p:nvPr/>
        </p:nvSpPr>
        <p:spPr>
          <a:xfrm>
            <a:off x="1477971" y="2912634"/>
            <a:ext cx="1425968" cy="42351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 defTabSz="702625">
              <a:defRPr/>
            </a:pPr>
            <a:r>
              <a:rPr lang="en-GB" sz="2152" kern="0" spc="231">
                <a:solidFill>
                  <a:prstClr val="white"/>
                </a:solidFill>
                <a:latin typeface="Abadi Extra Light" panose="020B0204020104020204" pitchFamily="34" charset="0"/>
                <a:cs typeface="Aharoni" panose="02010803020104030203" pitchFamily="2" charset="-79"/>
              </a:rPr>
              <a:t>ROUTING</a:t>
            </a:r>
            <a:endParaRPr lang="en-GB" sz="2152" spc="231">
              <a:solidFill>
                <a:prstClr val="black"/>
              </a:solidFill>
              <a:latin typeface="Abadi Extra Light" panose="020B0204020104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16B5B50-CA8C-4185-8DC1-135A3739B3C4}"/>
              </a:ext>
            </a:extLst>
          </p:cNvPr>
          <p:cNvCxnSpPr>
            <a:cxnSpLocks/>
          </p:cNvCxnSpPr>
          <p:nvPr/>
        </p:nvCxnSpPr>
        <p:spPr>
          <a:xfrm flipH="1">
            <a:off x="3088278" y="3137292"/>
            <a:ext cx="364965" cy="0"/>
          </a:xfrm>
          <a:prstGeom prst="line">
            <a:avLst/>
          </a:pr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5E145EF-6D68-4483-9F2B-2795A864D70C}"/>
              </a:ext>
            </a:extLst>
          </p:cNvPr>
          <p:cNvSpPr/>
          <p:nvPr/>
        </p:nvSpPr>
        <p:spPr>
          <a:xfrm>
            <a:off x="4307815" y="1266003"/>
            <a:ext cx="378943" cy="1493846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95BE6D9-2067-4FC2-9FDF-D47632523ED1}"/>
              </a:ext>
            </a:extLst>
          </p:cNvPr>
          <p:cNvSpPr/>
          <p:nvPr/>
        </p:nvSpPr>
        <p:spPr>
          <a:xfrm>
            <a:off x="3663065" y="1919799"/>
            <a:ext cx="659142" cy="840050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42ABEE0-1174-4A93-B213-B04FF6ECB957}"/>
              </a:ext>
            </a:extLst>
          </p:cNvPr>
          <p:cNvSpPr/>
          <p:nvPr/>
        </p:nvSpPr>
        <p:spPr>
          <a:xfrm>
            <a:off x="3338855" y="2497625"/>
            <a:ext cx="557788" cy="26222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D171D1-87D6-44E9-B03E-5764CE693C25}"/>
              </a:ext>
            </a:extLst>
          </p:cNvPr>
          <p:cNvCxnSpPr>
            <a:cxnSpLocks/>
          </p:cNvCxnSpPr>
          <p:nvPr/>
        </p:nvCxnSpPr>
        <p:spPr>
          <a:xfrm>
            <a:off x="5909164" y="3138750"/>
            <a:ext cx="364965" cy="0"/>
          </a:xfrm>
          <a:prstGeom prst="line">
            <a:avLst/>
          </a:pr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7DECC39B-A1DE-48F7-A57B-C28FEA88FA81}"/>
              </a:ext>
            </a:extLst>
          </p:cNvPr>
          <p:cNvSpPr/>
          <p:nvPr/>
        </p:nvSpPr>
        <p:spPr>
          <a:xfrm flipH="1">
            <a:off x="4677504" y="1267460"/>
            <a:ext cx="378943" cy="1493846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CB46639-EC83-439F-AB17-8039777E93A3}"/>
              </a:ext>
            </a:extLst>
          </p:cNvPr>
          <p:cNvSpPr/>
          <p:nvPr/>
        </p:nvSpPr>
        <p:spPr>
          <a:xfrm flipH="1">
            <a:off x="5040200" y="1921256"/>
            <a:ext cx="659142" cy="840050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A01D044-52E3-47F5-9BF7-4884255AC7E0}"/>
              </a:ext>
            </a:extLst>
          </p:cNvPr>
          <p:cNvSpPr/>
          <p:nvPr/>
        </p:nvSpPr>
        <p:spPr>
          <a:xfrm flipH="1">
            <a:off x="5465765" y="2499082"/>
            <a:ext cx="557788" cy="26222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115C0E4-BF84-4F26-A461-66325383A28B}"/>
              </a:ext>
            </a:extLst>
          </p:cNvPr>
          <p:cNvSpPr/>
          <p:nvPr/>
        </p:nvSpPr>
        <p:spPr>
          <a:xfrm flipV="1">
            <a:off x="4310530" y="3580042"/>
            <a:ext cx="378943" cy="1493846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1EE4C80-38FF-4128-9161-A67B5FB178D2}"/>
              </a:ext>
            </a:extLst>
          </p:cNvPr>
          <p:cNvSpPr/>
          <p:nvPr/>
        </p:nvSpPr>
        <p:spPr>
          <a:xfrm flipV="1">
            <a:off x="3665780" y="3580043"/>
            <a:ext cx="659142" cy="840050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A79AF22-6865-43A6-8A2C-05A0B7894A06}"/>
              </a:ext>
            </a:extLst>
          </p:cNvPr>
          <p:cNvSpPr/>
          <p:nvPr/>
        </p:nvSpPr>
        <p:spPr>
          <a:xfrm flipV="1">
            <a:off x="3341570" y="3580043"/>
            <a:ext cx="557788" cy="26222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3FB9C9C-911A-4D2E-803C-973C2911A35E}"/>
              </a:ext>
            </a:extLst>
          </p:cNvPr>
          <p:cNvSpPr/>
          <p:nvPr/>
        </p:nvSpPr>
        <p:spPr>
          <a:xfrm flipH="1" flipV="1">
            <a:off x="4678366" y="3578585"/>
            <a:ext cx="378943" cy="1493846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85" h="1580962">
                <a:moveTo>
                  <a:pt x="493185" y="1580962"/>
                </a:moveTo>
                <a:cubicBezTo>
                  <a:pt x="492439" y="1138973"/>
                  <a:pt x="487683" y="836814"/>
                  <a:pt x="486937" y="394825"/>
                </a:cubicBezTo>
                <a:cubicBezTo>
                  <a:pt x="485450" y="302638"/>
                  <a:pt x="494637" y="204672"/>
                  <a:pt x="355833" y="13883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530AF4C-D670-440A-9E83-4AFFED65B7FE}"/>
              </a:ext>
            </a:extLst>
          </p:cNvPr>
          <p:cNvSpPr/>
          <p:nvPr/>
        </p:nvSpPr>
        <p:spPr>
          <a:xfrm flipH="1" flipV="1">
            <a:off x="5042916" y="3578585"/>
            <a:ext cx="659142" cy="840050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856" h="889039">
                <a:moveTo>
                  <a:pt x="857856" y="889039"/>
                </a:moveTo>
                <a:cubicBezTo>
                  <a:pt x="857110" y="447050"/>
                  <a:pt x="857797" y="975494"/>
                  <a:pt x="857051" y="533505"/>
                </a:cubicBezTo>
                <a:cubicBezTo>
                  <a:pt x="855564" y="441318"/>
                  <a:pt x="864751" y="343352"/>
                  <a:pt x="725947" y="277516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64D5631C-00B9-4700-A91B-5EC8314B634F}"/>
              </a:ext>
            </a:extLst>
          </p:cNvPr>
          <p:cNvSpPr/>
          <p:nvPr/>
        </p:nvSpPr>
        <p:spPr>
          <a:xfrm flipH="1" flipV="1">
            <a:off x="5468480" y="3578585"/>
            <a:ext cx="557788" cy="262224"/>
          </a:xfrm>
          <a:custGeom>
            <a:avLst/>
            <a:gdLst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0 w 382494"/>
              <a:gd name="connsiteY2" fmla="*/ 0 h 1822824"/>
              <a:gd name="connsiteX0" fmla="*/ 382494 w 382494"/>
              <a:gd name="connsiteY0" fmla="*/ 1822824 h 1822824"/>
              <a:gd name="connsiteX1" fmla="*/ 382494 w 382494"/>
              <a:gd name="connsiteY1" fmla="*/ 406400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82494 w 382494"/>
              <a:gd name="connsiteY2" fmla="*/ 406400 h 1822824"/>
              <a:gd name="connsiteX3" fmla="*/ 309465 w 382494"/>
              <a:gd name="connsiteY3" fmla="*/ 325775 h 1822824"/>
              <a:gd name="connsiteX4" fmla="*/ 0 w 382494"/>
              <a:gd name="connsiteY4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496857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382494 w 382494"/>
              <a:gd name="connsiteY0" fmla="*/ 1822824 h 1822824"/>
              <a:gd name="connsiteX1" fmla="*/ 380257 w 382494"/>
              <a:gd name="connsiteY1" fmla="*/ 558418 h 1822824"/>
              <a:gd name="connsiteX2" fmla="*/ 309465 w 382494"/>
              <a:gd name="connsiteY2" fmla="*/ 325775 h 1822824"/>
              <a:gd name="connsiteX3" fmla="*/ 0 w 382494"/>
              <a:gd name="connsiteY3" fmla="*/ 0 h 1822824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92345 w 565374"/>
              <a:gd name="connsiteY2" fmla="*/ 191533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374"/>
              <a:gd name="connsiteY0" fmla="*/ 1688582 h 1688582"/>
              <a:gd name="connsiteX1" fmla="*/ 563137 w 565374"/>
              <a:gd name="connsiteY1" fmla="*/ 424176 h 1688582"/>
              <a:gd name="connsiteX2" fmla="*/ 432033 w 565374"/>
              <a:gd name="connsiteY2" fmla="*/ 168187 h 1688582"/>
              <a:gd name="connsiteX3" fmla="*/ 0 w 565374"/>
              <a:gd name="connsiteY3" fmla="*/ 0 h 1688582"/>
              <a:gd name="connsiteX0" fmla="*/ 565374 w 565691"/>
              <a:gd name="connsiteY0" fmla="*/ 1688582 h 1688582"/>
              <a:gd name="connsiteX1" fmla="*/ 563137 w 565691"/>
              <a:gd name="connsiteY1" fmla="*/ 424176 h 1688582"/>
              <a:gd name="connsiteX2" fmla="*/ 432033 w 565691"/>
              <a:gd name="connsiteY2" fmla="*/ 168187 h 1688582"/>
              <a:gd name="connsiteX3" fmla="*/ 0 w 565691"/>
              <a:gd name="connsiteY3" fmla="*/ 0 h 1688582"/>
              <a:gd name="connsiteX0" fmla="*/ 489174 w 489491"/>
              <a:gd name="connsiteY0" fmla="*/ 1659231 h 1659231"/>
              <a:gd name="connsiteX1" fmla="*/ 486937 w 489491"/>
              <a:gd name="connsiteY1" fmla="*/ 394825 h 1659231"/>
              <a:gd name="connsiteX2" fmla="*/ 355833 w 489491"/>
              <a:gd name="connsiteY2" fmla="*/ 138836 h 1659231"/>
              <a:gd name="connsiteX3" fmla="*/ 0 w 489491"/>
              <a:gd name="connsiteY3" fmla="*/ 0 h 1659231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493185 w 493185"/>
              <a:gd name="connsiteY0" fmla="*/ 1580962 h 1580962"/>
              <a:gd name="connsiteX1" fmla="*/ 486937 w 493185"/>
              <a:gd name="connsiteY1" fmla="*/ 394825 h 1580962"/>
              <a:gd name="connsiteX2" fmla="*/ 355833 w 493185"/>
              <a:gd name="connsiteY2" fmla="*/ 138836 h 1580962"/>
              <a:gd name="connsiteX3" fmla="*/ 0 w 493185"/>
              <a:gd name="connsiteY3" fmla="*/ 0 h 1580962"/>
              <a:gd name="connsiteX0" fmla="*/ 863299 w 863299"/>
              <a:gd name="connsiteY0" fmla="*/ 1719642 h 1719642"/>
              <a:gd name="connsiteX1" fmla="*/ 857051 w 863299"/>
              <a:gd name="connsiteY1" fmla="*/ 533505 h 1719642"/>
              <a:gd name="connsiteX2" fmla="*/ 725947 w 863299"/>
              <a:gd name="connsiteY2" fmla="*/ 277516 h 1719642"/>
              <a:gd name="connsiteX3" fmla="*/ 0 w 863299"/>
              <a:gd name="connsiteY3" fmla="*/ 0 h 1719642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856 w 857856"/>
              <a:gd name="connsiteY0" fmla="*/ 889039 h 889039"/>
              <a:gd name="connsiteX1" fmla="*/ 857051 w 857856"/>
              <a:gd name="connsiteY1" fmla="*/ 533505 h 889039"/>
              <a:gd name="connsiteX2" fmla="*/ 725947 w 857856"/>
              <a:gd name="connsiteY2" fmla="*/ 277516 h 889039"/>
              <a:gd name="connsiteX3" fmla="*/ 0 w 857856"/>
              <a:gd name="connsiteY3" fmla="*/ 0 h 889039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7051"/>
              <a:gd name="connsiteY0" fmla="*/ 533505 h 533505"/>
              <a:gd name="connsiteX1" fmla="*/ 725947 w 857051"/>
              <a:gd name="connsiteY1" fmla="*/ 277516 h 533505"/>
              <a:gd name="connsiteX2" fmla="*/ 0 w 857051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857051 w 858043"/>
              <a:gd name="connsiteY0" fmla="*/ 533505 h 533505"/>
              <a:gd name="connsiteX1" fmla="*/ 725947 w 858043"/>
              <a:gd name="connsiteY1" fmla="*/ 277516 h 533505"/>
              <a:gd name="connsiteX2" fmla="*/ 0 w 858043"/>
              <a:gd name="connsiteY2" fmla="*/ 0 h 533505"/>
              <a:gd name="connsiteX0" fmla="*/ 725947 w 725947"/>
              <a:gd name="connsiteY0" fmla="*/ 277516 h 277516"/>
              <a:gd name="connsiteX1" fmla="*/ 0 w 725947"/>
              <a:gd name="connsiteY1" fmla="*/ 0 h 2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25947" h="277516">
                <a:moveTo>
                  <a:pt x="725947" y="277516"/>
                </a:moveTo>
                <a:lnTo>
                  <a:pt x="0" y="0"/>
                </a:lnTo>
              </a:path>
            </a:pathLst>
          </a:custGeom>
          <a:noFill/>
          <a:ln w="38100">
            <a:solidFill>
              <a:srgbClr val="FFD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02625">
              <a:defRPr/>
            </a:pPr>
            <a:endParaRPr lang="en-GB" sz="215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4EADF-54C6-4971-AD70-65A3E648D8E1}"/>
              </a:ext>
            </a:extLst>
          </p:cNvPr>
          <p:cNvSpPr txBox="1"/>
          <p:nvPr/>
        </p:nvSpPr>
        <p:spPr>
          <a:xfrm>
            <a:off x="3534209" y="2697239"/>
            <a:ext cx="2286589" cy="943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32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Blazor</a:t>
            </a:r>
          </a:p>
        </p:txBody>
      </p:sp>
    </p:spTree>
    <p:extLst>
      <p:ext uri="{BB962C8B-B14F-4D97-AF65-F5344CB8AC3E}">
        <p14:creationId xmlns:p14="http://schemas.microsoft.com/office/powerpoint/2010/main" val="3175312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25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75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16" grpId="0"/>
      <p:bldP spid="17" grpId="0"/>
      <p:bldP spid="18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46" grpId="0" animBg="1"/>
      <p:bldP spid="47" grpId="0" animBg="1"/>
      <p:bldP spid="48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9202922-902B-4490-B571-F10783182FD0}"/>
              </a:ext>
            </a:extLst>
          </p:cNvPr>
          <p:cNvSpPr/>
          <p:nvPr/>
        </p:nvSpPr>
        <p:spPr>
          <a:xfrm>
            <a:off x="4810553" y="827724"/>
            <a:ext cx="4210374" cy="2078258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83">
              <a:solidFill>
                <a:prstClr val="white"/>
              </a:solidFill>
              <a:latin typeface="AA Zuehlke" panose="020B060402020202020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01DE9D4-E8CE-493B-B3C0-D6662C69B59D}"/>
              </a:ext>
            </a:extLst>
          </p:cNvPr>
          <p:cNvSpPr/>
          <p:nvPr/>
        </p:nvSpPr>
        <p:spPr>
          <a:xfrm>
            <a:off x="5623270" y="1015851"/>
            <a:ext cx="2584939" cy="75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59" dirty="0">
                <a:solidFill>
                  <a:prstClr val="white"/>
                </a:solidFill>
                <a:latin typeface="AA Zuehlke" panose="020B0604020202020204" charset="0"/>
                <a:cs typeface="Segoe UI" panose="020B0502040204020203" pitchFamily="34" charset="0"/>
              </a:rPr>
              <a:t>Client-side</a:t>
            </a:r>
          </a:p>
          <a:p>
            <a:pPr algn="ctr"/>
            <a:r>
              <a:rPr lang="en-GB" sz="1844" dirty="0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(</a:t>
            </a:r>
            <a:r>
              <a:rPr lang="en-GB" sz="1844" dirty="0" err="1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Blazor</a:t>
            </a:r>
            <a:r>
              <a:rPr lang="en-GB" sz="1844" dirty="0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 </a:t>
            </a:r>
            <a:r>
              <a:rPr lang="en-GB" sz="1844" dirty="0" err="1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WebAssembly</a:t>
            </a:r>
            <a:r>
              <a:rPr lang="en-GB" sz="1844" dirty="0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EB243-FB88-4182-B434-65E88A08BE27}"/>
              </a:ext>
            </a:extLst>
          </p:cNvPr>
          <p:cNvSpPr/>
          <p:nvPr/>
        </p:nvSpPr>
        <p:spPr>
          <a:xfrm>
            <a:off x="5468868" y="2008212"/>
            <a:ext cx="2893741" cy="6599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44" dirty="0">
                <a:solidFill>
                  <a:prstClr val="white"/>
                </a:solidFill>
                <a:latin typeface="AA Zuehlke" panose="020B0604020202020204" charset="0"/>
                <a:cs typeface="Segoe UI Semibold" panose="020B0702040204020203" pitchFamily="34" charset="0"/>
              </a:rPr>
              <a:t>Preview now</a:t>
            </a:r>
          </a:p>
          <a:p>
            <a:pPr algn="ctr"/>
            <a:r>
              <a:rPr lang="en-GB" sz="1844" dirty="0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Release target: May 2020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3293181-44B0-4CB9-AB91-DFBBC891787D}"/>
              </a:ext>
            </a:extLst>
          </p:cNvPr>
          <p:cNvGrpSpPr/>
          <p:nvPr/>
        </p:nvGrpSpPr>
        <p:grpSpPr>
          <a:xfrm>
            <a:off x="285271" y="3403531"/>
            <a:ext cx="4210374" cy="2078258"/>
            <a:chOff x="371272" y="3794608"/>
            <a:chExt cx="5479694" cy="2704799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B418A0F-A498-4DC9-B3CC-4F7708564EBA}"/>
                </a:ext>
              </a:extLst>
            </p:cNvPr>
            <p:cNvSpPr/>
            <p:nvPr/>
          </p:nvSpPr>
          <p:spPr>
            <a:xfrm>
              <a:off x="371272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83">
                <a:solidFill>
                  <a:prstClr val="white"/>
                </a:solidFill>
                <a:latin typeface="AA Zuehlke" panose="020B060402020202020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2032B26-2544-43EA-8D15-191C983B0DD1}"/>
                </a:ext>
              </a:extLst>
            </p:cNvPr>
            <p:cNvSpPr/>
            <p:nvPr/>
          </p:nvSpPr>
          <p:spPr>
            <a:xfrm>
              <a:off x="1493013" y="5330984"/>
              <a:ext cx="3236218" cy="8588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44">
                  <a:solidFill>
                    <a:prstClr val="white"/>
                  </a:solidFill>
                  <a:latin typeface="AA Zuehlke" panose="020B0604020202020204" charset="0"/>
                  <a:cs typeface="Segoe UI Semibold" panose="020B0702040204020203" pitchFamily="34" charset="0"/>
                </a:rPr>
                <a:t>Uncommitted</a:t>
              </a:r>
            </a:p>
            <a:p>
              <a:pPr algn="ctr"/>
              <a:r>
                <a:rPr lang="en-GB" sz="1844">
                  <a:solidFill>
                    <a:prstClr val="white"/>
                  </a:solidFill>
                  <a:latin typeface="AA Zuehlke" panose="020B0604020202020204" charset="0"/>
                  <a:cs typeface="Segoe UI Light" panose="020B0502040204020203" pitchFamily="34" charset="0"/>
                </a:rPr>
                <a:t>Sample available now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56A54D6-2C1D-45F7-9CAD-BE0366EBE0D0}"/>
                </a:ext>
              </a:extLst>
            </p:cNvPr>
            <p:cNvSpPr/>
            <p:nvPr/>
          </p:nvSpPr>
          <p:spPr>
            <a:xfrm>
              <a:off x="699985" y="4051401"/>
              <a:ext cx="4822274" cy="9820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2459">
                  <a:solidFill>
                    <a:prstClr val="white"/>
                  </a:solidFill>
                  <a:latin typeface="AA Zuehlke" panose="020B0604020202020204" charset="0"/>
                  <a:cs typeface="Segoe UI" panose="020B0502040204020203" pitchFamily="34" charset="0"/>
                </a:rPr>
                <a:t>Blazor + Electron</a:t>
              </a:r>
            </a:p>
            <a:p>
              <a:pPr algn="ctr"/>
              <a:r>
                <a:rPr lang="en-GB" sz="1844">
                  <a:solidFill>
                    <a:prstClr val="white"/>
                  </a:solidFill>
                  <a:latin typeface="AA Zuehlke" panose="020B0604020202020204" charset="0"/>
                  <a:cs typeface="Segoe UI Light" panose="020B0502040204020203" pitchFamily="34" charset="0"/>
                </a:rPr>
                <a:t>(Desktop app with web rendering)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DF3AB7-6510-45B3-A6DB-14C34B957C13}"/>
              </a:ext>
            </a:extLst>
          </p:cNvPr>
          <p:cNvGrpSpPr/>
          <p:nvPr/>
        </p:nvGrpSpPr>
        <p:grpSpPr>
          <a:xfrm>
            <a:off x="4810553" y="3403531"/>
            <a:ext cx="4210374" cy="2078258"/>
            <a:chOff x="6260811" y="3794608"/>
            <a:chExt cx="5479694" cy="270479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B12F7936-550F-4ECE-BB6A-039492E1310D}"/>
                </a:ext>
              </a:extLst>
            </p:cNvPr>
            <p:cNvSpPr/>
            <p:nvPr/>
          </p:nvSpPr>
          <p:spPr>
            <a:xfrm>
              <a:off x="6260811" y="3794608"/>
              <a:ext cx="5479694" cy="2704799"/>
            </a:xfrm>
            <a:prstGeom prst="roundRect">
              <a:avLst>
                <a:gd name="adj" fmla="val 6151"/>
              </a:avLst>
            </a:prstGeom>
            <a:solidFill>
              <a:schemeClr val="bg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83">
                <a:solidFill>
                  <a:prstClr val="white"/>
                </a:solidFill>
                <a:latin typeface="AA Zuehlke" panose="020B060402020202020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FE561E-F4AC-4005-ACA6-1EA88D695672}"/>
                </a:ext>
              </a:extLst>
            </p:cNvPr>
            <p:cNvSpPr/>
            <p:nvPr/>
          </p:nvSpPr>
          <p:spPr>
            <a:xfrm>
              <a:off x="7052854" y="5330983"/>
              <a:ext cx="3895645" cy="8588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844">
                  <a:solidFill>
                    <a:prstClr val="white"/>
                  </a:solidFill>
                  <a:latin typeface="AA Zuehlke" panose="020B0604020202020204" charset="0"/>
                  <a:cs typeface="Segoe UI Semibold" panose="020B0702040204020203" pitchFamily="34" charset="0"/>
                </a:rPr>
                <a:t>Very experimental!</a:t>
              </a:r>
            </a:p>
            <a:p>
              <a:pPr algn="ctr"/>
              <a:r>
                <a:rPr lang="en-GB" sz="1844">
                  <a:solidFill>
                    <a:prstClr val="white"/>
                  </a:solidFill>
                  <a:latin typeface="AA Zuehlke" panose="020B0604020202020204" charset="0"/>
                  <a:cs typeface="Segoe UI Light" panose="020B0502040204020203" pitchFamily="34" charset="0"/>
                </a:rPr>
                <a:t>Super-early, no sample yet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51DD26-7AEF-491E-AA83-46A6F1FF9E73}"/>
                </a:ext>
              </a:extLst>
            </p:cNvPr>
            <p:cNvSpPr/>
            <p:nvPr/>
          </p:nvSpPr>
          <p:spPr>
            <a:xfrm>
              <a:off x="6509454" y="4051401"/>
              <a:ext cx="4982424" cy="98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2459">
                  <a:solidFill>
                    <a:prstClr val="white"/>
                  </a:solidFill>
                  <a:latin typeface="AA Zuehlke" panose="020B0604020202020204" charset="0"/>
                  <a:cs typeface="Segoe UI" panose="020B0502040204020203" pitchFamily="34" charset="0"/>
                </a:rPr>
                <a:t>Blazor + Native UI</a:t>
              </a:r>
            </a:p>
            <a:p>
              <a:pPr algn="ctr"/>
              <a:r>
                <a:rPr lang="en-GB" sz="1844">
                  <a:solidFill>
                    <a:prstClr val="white"/>
                  </a:solidFill>
                  <a:latin typeface="AA Zuehlke" panose="020B0604020202020204" charset="0"/>
                  <a:cs typeface="Segoe UI Light" panose="020B0502040204020203" pitchFamily="34" charset="0"/>
                </a:rPr>
                <a:t>(Mobile/desktop with native OS UI)</a:t>
              </a:r>
            </a:p>
          </p:txBody>
        </p: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660070-3B0C-4696-A75E-24B5417B4D5C}"/>
              </a:ext>
            </a:extLst>
          </p:cNvPr>
          <p:cNvCxnSpPr>
            <a:cxnSpLocks/>
          </p:cNvCxnSpPr>
          <p:nvPr/>
        </p:nvCxnSpPr>
        <p:spPr>
          <a:xfrm>
            <a:off x="257717" y="3154756"/>
            <a:ext cx="880912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42">
            <a:extLst>
              <a:ext uri="{FF2B5EF4-FFF2-40B4-BE49-F238E27FC236}">
                <a16:creationId xmlns:a16="http://schemas.microsoft.com/office/drawing/2014/main" id="{830B7101-DA40-4691-B3F0-DB82C3611A20}"/>
              </a:ext>
            </a:extLst>
          </p:cNvPr>
          <p:cNvSpPr/>
          <p:nvPr/>
        </p:nvSpPr>
        <p:spPr>
          <a:xfrm>
            <a:off x="304650" y="849301"/>
            <a:ext cx="4210374" cy="2078258"/>
          </a:xfrm>
          <a:prstGeom prst="roundRect">
            <a:avLst>
              <a:gd name="adj" fmla="val 6151"/>
            </a:avLst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83">
              <a:solidFill>
                <a:prstClr val="white"/>
              </a:solidFill>
              <a:latin typeface="AA Zuehlke" panose="020B060402020202020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639F9C-882D-4834-92EC-2082B7629FF1}"/>
              </a:ext>
            </a:extLst>
          </p:cNvPr>
          <p:cNvSpPr/>
          <p:nvPr/>
        </p:nvSpPr>
        <p:spPr>
          <a:xfrm>
            <a:off x="1511995" y="1037428"/>
            <a:ext cx="1795684" cy="7545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59">
                <a:solidFill>
                  <a:prstClr val="white"/>
                </a:solidFill>
                <a:latin typeface="AA Zuehlke" panose="020B0604020202020204" charset="0"/>
                <a:cs typeface="Segoe UI" panose="020B0502040204020203" pitchFamily="34" charset="0"/>
              </a:rPr>
              <a:t>Server-side</a:t>
            </a:r>
          </a:p>
          <a:p>
            <a:pPr algn="ctr"/>
            <a:r>
              <a:rPr lang="en-GB" sz="1844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(Blazor Server)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7236CB-B1FE-46D4-8386-91220BB0E1CF}"/>
              </a:ext>
            </a:extLst>
          </p:cNvPr>
          <p:cNvSpPr/>
          <p:nvPr/>
        </p:nvSpPr>
        <p:spPr>
          <a:xfrm>
            <a:off x="1183094" y="2029789"/>
            <a:ext cx="2453492" cy="6599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844">
                <a:solidFill>
                  <a:prstClr val="white"/>
                </a:solidFill>
                <a:latin typeface="AA Zuehlke" panose="020B0604020202020204" charset="0"/>
                <a:cs typeface="Segoe UI Semibold" panose="020B0702040204020203" pitchFamily="34" charset="0"/>
              </a:rPr>
              <a:t>Shipped</a:t>
            </a:r>
          </a:p>
          <a:p>
            <a:pPr algn="ctr"/>
            <a:r>
              <a:rPr lang="en-GB" sz="1844">
                <a:solidFill>
                  <a:prstClr val="white"/>
                </a:solidFill>
                <a:latin typeface="AA Zuehlke" panose="020B0604020202020204" charset="0"/>
                <a:cs typeface="Segoe UI Light" panose="020B0502040204020203" pitchFamily="34" charset="0"/>
              </a:rPr>
              <a:t>Part of .NET Core 3.0</a:t>
            </a:r>
          </a:p>
        </p:txBody>
      </p:sp>
    </p:spTree>
    <p:extLst>
      <p:ext uri="{BB962C8B-B14F-4D97-AF65-F5344CB8AC3E}">
        <p14:creationId xmlns:p14="http://schemas.microsoft.com/office/powerpoint/2010/main" val="4095554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C8CCE-E7CB-EC43-AF9B-80C3CBBD3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169" y="2332557"/>
            <a:ext cx="3889499" cy="158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6331-951E-7743-957F-E94A32B01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Arial Black"/>
                <a:cs typeface="Calibri Light"/>
              </a:rPr>
              <a:t>Let’s build something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7996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67837" cy="624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05" y="292985"/>
            <a:ext cx="8872114" cy="565925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90003" y="3037801"/>
            <a:ext cx="2529316" cy="291443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DD6F-38CF-1044-9000-BB0E2428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86" y="1005512"/>
            <a:ext cx="5952257" cy="4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75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cfreIqpSyBL5wdNnhbms2You1oA30-iRLd0ReeKunU.gif" descr="ecfreIqpSyBL5wdNnhbms2You1oA30-iRLd0ReeKunU.gif">
            <a:hlinkClick r:id="" action="ppaction://media"/>
            <a:extLst>
              <a:ext uri="{FF2B5EF4-FFF2-40B4-BE49-F238E27FC236}">
                <a16:creationId xmlns:a16="http://schemas.microsoft.com/office/drawing/2014/main" id="{0CCD6460-1B43-8A40-B40D-15C5D138F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413" y="776489"/>
            <a:ext cx="8379010" cy="469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Britannic Bold"/>
                <a:cs typeface="Calibri Light"/>
              </a:rPr>
              <a:t>So, all Good things reach an end..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showed you..</a:t>
            </a:r>
          </a:p>
          <a:p>
            <a:pPr lvl="1"/>
            <a:r>
              <a:rPr lang="en-US" dirty="0"/>
              <a:t>How </a:t>
            </a:r>
            <a:r>
              <a:rPr lang="en-US" dirty="0" err="1"/>
              <a:t>Blazor</a:t>
            </a:r>
            <a:r>
              <a:rPr lang="en-US" dirty="0"/>
              <a:t> and GraphQL work together</a:t>
            </a:r>
          </a:p>
          <a:p>
            <a:pPr lvl="1"/>
            <a:r>
              <a:rPr lang="en-US" dirty="0"/>
              <a:t>How Hot &amp; Fast is to build an application with these technologies</a:t>
            </a:r>
          </a:p>
          <a:p>
            <a:pPr lvl="1"/>
            <a:r>
              <a:rPr lang="en-US" dirty="0"/>
              <a:t>The main benefits &amp; synergy</a:t>
            </a:r>
          </a:p>
        </p:txBody>
      </p:sp>
    </p:spTree>
    <p:extLst>
      <p:ext uri="{BB962C8B-B14F-4D97-AF65-F5344CB8AC3E}">
        <p14:creationId xmlns:p14="http://schemas.microsoft.com/office/powerpoint/2010/main" val="4015742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/>
              <a:t>Execution Plans</a:t>
            </a:r>
            <a:br>
              <a:rPr lang="en-US"/>
            </a:br>
            <a:r>
              <a:rPr lang="en-US"/>
              <a:t>@defer</a:t>
            </a:r>
            <a:br>
              <a:rPr lang="en-US"/>
            </a:br>
            <a:r>
              <a:rPr lang="en-US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/>
                <a:t>Supports </a:t>
              </a:r>
              <a:br>
                <a:rPr lang="en-US"/>
              </a:br>
              <a:r>
                <a:rPr lang="en-US"/>
                <a:t>Blazor and </a:t>
              </a:r>
              <a:r>
                <a:rPr lang="en-US" err="1"/>
                <a:t>Xamarin</a:t>
              </a:r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Schema Registry </a:t>
            </a:r>
            <a:br>
              <a:rPr lang="en-US"/>
            </a:br>
            <a:r>
              <a:rPr lang="en-US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Operations Manager </a:t>
            </a:r>
            <a:br>
              <a:rPr lang="en-US"/>
            </a:br>
            <a:r>
              <a:rPr lang="en-US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278" y="585971"/>
            <a:ext cx="5073281" cy="50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8834B-CB31-124C-973B-FE80007AB61B}"/>
              </a:ext>
            </a:extLst>
          </p:cNvPr>
          <p:cNvSpPr/>
          <p:nvPr/>
        </p:nvSpPr>
        <p:spPr>
          <a:xfrm>
            <a:off x="2394229" y="2008426"/>
            <a:ext cx="6537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/OxfordDotNetMeetup2019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34F292-87FD-F44B-9C8C-29161A538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74" y="485880"/>
            <a:ext cx="2435405" cy="5273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6EF7F5-8F23-6E44-A4D9-5CEAC4BF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181" y="485880"/>
            <a:ext cx="2435405" cy="52734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2EAA7-0387-354E-BC6B-E5E7A122A9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852" y="369969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0FF3-F100-EF43-BD77-316F163D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Arial Black"/>
                <a:cs typeface="Calibri Light"/>
              </a:rPr>
              <a:t>Rest API Requests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F61E1-5E04-0941-BB0B-B5561F396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https://graph.facebook.com/{your-user-id}</a:t>
            </a:r>
            <a:endParaRPr lang="en-GB" dirty="0"/>
          </a:p>
          <a:p>
            <a:r>
              <a:rPr lang="en-GB" dirty="0">
                <a:hlinkClick r:id="rId3"/>
              </a:rPr>
              <a:t>https://graph.facebook.com/{your-user-id}/feed</a:t>
            </a:r>
            <a:endParaRPr lang="en-GB" dirty="0"/>
          </a:p>
          <a:p>
            <a:r>
              <a:rPr lang="en-GB" dirty="0">
                <a:hlinkClick r:id="rId4"/>
              </a:rPr>
              <a:t>https://graph.facebook.com/{your-user-id}/photos</a:t>
            </a:r>
            <a:endParaRPr lang="en-GB" dirty="0"/>
          </a:p>
          <a:p>
            <a:r>
              <a:rPr lang="en-GB" dirty="0">
                <a:hlinkClick r:id="rId5"/>
              </a:rPr>
              <a:t>https://graph.facebook.com/{your-user-id}/friends</a:t>
            </a:r>
            <a:endParaRPr lang="en-GB" dirty="0"/>
          </a:p>
          <a:p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076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ADA73B-6528-2F4D-A8FC-08D24099781B}"/>
              </a:ext>
            </a:extLst>
          </p:cNvPr>
          <p:cNvSpPr/>
          <p:nvPr/>
        </p:nvSpPr>
        <p:spPr>
          <a:xfrm>
            <a:off x="1439248" y="2768669"/>
            <a:ext cx="64893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hlinkClick r:id="rId2"/>
              </a:rPr>
              <a:t>https://facebook.com/graphql</a:t>
            </a:r>
            <a:endParaRPr lang="en-GB" sz="4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9FF331-0610-B54C-A76C-00689613E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</p:spPr>
        <p:txBody>
          <a:bodyPr/>
          <a:lstStyle/>
          <a:p>
            <a:r>
              <a:rPr lang="en-US" sz="4400" dirty="0">
                <a:solidFill>
                  <a:srgbClr val="C00000"/>
                </a:solidFill>
                <a:latin typeface="Arial Black"/>
                <a:cs typeface="Calibri Light"/>
              </a:rPr>
              <a:t>GraphQL API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4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 dirty="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 dirty="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075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67837" cy="6245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05" y="292985"/>
            <a:ext cx="8872114" cy="565925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67FB6C-758F-3245-AB2A-11E01AEA6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63" y="836472"/>
            <a:ext cx="4534421" cy="4534421"/>
          </a:xfrm>
          <a:prstGeom prst="rect">
            <a:avLst/>
          </a:prstGeom>
        </p:spPr>
      </p:pic>
      <p:sp>
        <p:nvSpPr>
          <p:cNvPr id="28" name="Right Triangle 27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90003" y="3037801"/>
            <a:ext cx="2529316" cy="2914438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670B91-F623-B645-9B80-E58CDF48B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980" y="1099131"/>
            <a:ext cx="2472068" cy="247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7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E345FA-77BD-4F86-81A7-F410B8B64EAA}"/>
              </a:ext>
            </a:extLst>
          </p:cNvPr>
          <p:cNvSpPr txBox="1"/>
          <p:nvPr/>
        </p:nvSpPr>
        <p:spPr>
          <a:xfrm>
            <a:off x="1710750" y="363001"/>
            <a:ext cx="2903615" cy="3273552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36576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7200">
              <a:solidFill>
                <a:srgbClr val="FFFFFF"/>
              </a:solidFill>
              <a:latin typeface="Segoe UI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7200">
                <a:solidFill>
                  <a:srgbClr val="FFFFFF"/>
                </a:solidFill>
                <a:latin typeface="Segoe UI Light"/>
              </a:rPr>
              <a:t>.NET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3F144B1-7A88-44E6-B818-61A8D3306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10750" y="2182657"/>
            <a:ext cx="2907792" cy="290779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B90F6D-EFE9-4E7D-A554-B90A0B436727}"/>
              </a:ext>
            </a:extLst>
          </p:cNvPr>
          <p:cNvGrpSpPr/>
          <p:nvPr/>
        </p:nvGrpSpPr>
        <p:grpSpPr>
          <a:xfrm>
            <a:off x="5141116" y="1836897"/>
            <a:ext cx="2656688" cy="2571429"/>
            <a:chOff x="8411662" y="805217"/>
            <a:chExt cx="2656688" cy="257142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503FEE-C5D5-40E3-B727-B0F3E58AD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7963" y="805217"/>
              <a:ext cx="1824087" cy="182408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8CD149-5CD6-4F98-BE7B-40968853F75F}"/>
                </a:ext>
              </a:extLst>
            </p:cNvPr>
            <p:cNvGrpSpPr/>
            <p:nvPr/>
          </p:nvGrpSpPr>
          <p:grpSpPr>
            <a:xfrm>
              <a:off x="8411662" y="2751965"/>
              <a:ext cx="2656688" cy="624681"/>
              <a:chOff x="977953" y="2433131"/>
              <a:chExt cx="6182954" cy="1453829"/>
            </a:xfrm>
            <a:solidFill>
              <a:schemeClr val="tx1"/>
            </a:solidFill>
            <a:effectLst>
              <a:outerShdw blurRad="1651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DE7AFB28-E91F-42A3-8A5F-83D90AF773BE}"/>
                  </a:ext>
                </a:extLst>
              </p:cNvPr>
              <p:cNvSpPr/>
              <p:nvPr/>
            </p:nvSpPr>
            <p:spPr>
              <a:xfrm>
                <a:off x="2256408" y="2433131"/>
                <a:ext cx="290494" cy="1452467"/>
              </a:xfrm>
              <a:custGeom>
                <a:avLst/>
                <a:gdLst/>
                <a:ahLst/>
                <a:cxnLst/>
                <a:rect l="l" t="t" r="r" b="b"/>
                <a:pathLst>
                  <a:path w="290494" h="1452467">
                    <a:moveTo>
                      <a:pt x="0" y="0"/>
                    </a:moveTo>
                    <a:lnTo>
                      <a:pt x="290494" y="0"/>
                    </a:lnTo>
                    <a:lnTo>
                      <a:pt x="290494" y="1452467"/>
                    </a:lnTo>
                    <a:lnTo>
                      <a:pt x="0" y="145246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0ACFD7F-B602-4B5E-82C4-16549036BC9E}"/>
                  </a:ext>
                </a:extLst>
              </p:cNvPr>
              <p:cNvSpPr/>
              <p:nvPr/>
            </p:nvSpPr>
            <p:spPr>
              <a:xfrm>
                <a:off x="977953" y="2435236"/>
                <a:ext cx="1159869" cy="1450362"/>
              </a:xfrm>
              <a:custGeom>
                <a:avLst/>
                <a:gdLst/>
                <a:ahLst/>
                <a:cxnLst/>
                <a:rect l="l" t="t" r="r" b="b"/>
                <a:pathLst>
                  <a:path w="1159869" h="1450362">
                    <a:moveTo>
                      <a:pt x="0" y="0"/>
                    </a:moveTo>
                    <a:lnTo>
                      <a:pt x="290493" y="0"/>
                    </a:lnTo>
                    <a:lnTo>
                      <a:pt x="290493" y="366274"/>
                    </a:lnTo>
                    <a:cubicBezTo>
                      <a:pt x="355047" y="329787"/>
                      <a:pt x="421356" y="306281"/>
                      <a:pt x="489418" y="295756"/>
                    </a:cubicBezTo>
                    <a:cubicBezTo>
                      <a:pt x="557481" y="285231"/>
                      <a:pt x="623789" y="286283"/>
                      <a:pt x="688343" y="298914"/>
                    </a:cubicBezTo>
                    <a:cubicBezTo>
                      <a:pt x="752897" y="311544"/>
                      <a:pt x="813592" y="334348"/>
                      <a:pt x="870428" y="367327"/>
                    </a:cubicBezTo>
                    <a:cubicBezTo>
                      <a:pt x="927264" y="400306"/>
                      <a:pt x="977082" y="441704"/>
                      <a:pt x="1019885" y="491523"/>
                    </a:cubicBezTo>
                    <a:cubicBezTo>
                      <a:pt x="1062687" y="541342"/>
                      <a:pt x="1096718" y="598178"/>
                      <a:pt x="1121978" y="662030"/>
                    </a:cubicBezTo>
                    <a:cubicBezTo>
                      <a:pt x="1147239" y="725883"/>
                      <a:pt x="1159869" y="794998"/>
                      <a:pt x="1159869" y="869375"/>
                    </a:cubicBezTo>
                    <a:cubicBezTo>
                      <a:pt x="1159869" y="949366"/>
                      <a:pt x="1144783" y="1024796"/>
                      <a:pt x="1114611" y="1095666"/>
                    </a:cubicBezTo>
                    <a:cubicBezTo>
                      <a:pt x="1084439" y="1166535"/>
                      <a:pt x="1043040" y="1228282"/>
                      <a:pt x="990414" y="1280908"/>
                    </a:cubicBezTo>
                    <a:cubicBezTo>
                      <a:pt x="937789" y="1333533"/>
                      <a:pt x="876392" y="1374932"/>
                      <a:pt x="806225" y="1405104"/>
                    </a:cubicBezTo>
                    <a:cubicBezTo>
                      <a:pt x="736057" y="1435276"/>
                      <a:pt x="660978" y="1450362"/>
                      <a:pt x="580987" y="1450362"/>
                    </a:cubicBezTo>
                    <a:cubicBezTo>
                      <a:pt x="500996" y="1450362"/>
                      <a:pt x="425566" y="1435276"/>
                      <a:pt x="354697" y="1405104"/>
                    </a:cubicBezTo>
                    <a:cubicBezTo>
                      <a:pt x="283827" y="1374932"/>
                      <a:pt x="222080" y="1333533"/>
                      <a:pt x="169454" y="1280908"/>
                    </a:cubicBezTo>
                    <a:cubicBezTo>
                      <a:pt x="116829" y="1228282"/>
                      <a:pt x="75430" y="1166535"/>
                      <a:pt x="45258" y="1095666"/>
                    </a:cubicBezTo>
                    <a:cubicBezTo>
                      <a:pt x="15086" y="1024796"/>
                      <a:pt x="0" y="949366"/>
                      <a:pt x="0" y="869375"/>
                    </a:cubicBezTo>
                    <a:lnTo>
                      <a:pt x="0" y="0"/>
                    </a:lnTo>
                    <a:close/>
                    <a:moveTo>
                      <a:pt x="580987" y="578882"/>
                    </a:moveTo>
                    <a:cubicBezTo>
                      <a:pt x="540290" y="578882"/>
                      <a:pt x="502399" y="586600"/>
                      <a:pt x="467316" y="602037"/>
                    </a:cubicBezTo>
                    <a:cubicBezTo>
                      <a:pt x="432232" y="617474"/>
                      <a:pt x="401709" y="638173"/>
                      <a:pt x="375747" y="664135"/>
                    </a:cubicBezTo>
                    <a:cubicBezTo>
                      <a:pt x="349785" y="690097"/>
                      <a:pt x="329085" y="720971"/>
                      <a:pt x="313649" y="756756"/>
                    </a:cubicBezTo>
                    <a:cubicBezTo>
                      <a:pt x="298212" y="792542"/>
                      <a:pt x="290493" y="830081"/>
                      <a:pt x="290493" y="869375"/>
                    </a:cubicBezTo>
                    <a:cubicBezTo>
                      <a:pt x="290493" y="910073"/>
                      <a:pt x="298212" y="947963"/>
                      <a:pt x="313649" y="983047"/>
                    </a:cubicBezTo>
                    <a:cubicBezTo>
                      <a:pt x="329085" y="1018130"/>
                      <a:pt x="349785" y="1048653"/>
                      <a:pt x="375747" y="1074615"/>
                    </a:cubicBezTo>
                    <a:cubicBezTo>
                      <a:pt x="401709" y="1100577"/>
                      <a:pt x="432232" y="1121277"/>
                      <a:pt x="467316" y="1136713"/>
                    </a:cubicBezTo>
                    <a:cubicBezTo>
                      <a:pt x="502399" y="1152150"/>
                      <a:pt x="540290" y="1159869"/>
                      <a:pt x="580987" y="1159869"/>
                    </a:cubicBezTo>
                    <a:cubicBezTo>
                      <a:pt x="620281" y="1159869"/>
                      <a:pt x="657470" y="1152150"/>
                      <a:pt x="692553" y="1136713"/>
                    </a:cubicBezTo>
                    <a:cubicBezTo>
                      <a:pt x="727637" y="1121277"/>
                      <a:pt x="758511" y="1100577"/>
                      <a:pt x="785174" y="1074615"/>
                    </a:cubicBezTo>
                    <a:cubicBezTo>
                      <a:pt x="811838" y="1048653"/>
                      <a:pt x="832537" y="1018130"/>
                      <a:pt x="847273" y="983047"/>
                    </a:cubicBezTo>
                    <a:cubicBezTo>
                      <a:pt x="862008" y="947963"/>
                      <a:pt x="869375" y="910073"/>
                      <a:pt x="869375" y="869375"/>
                    </a:cubicBezTo>
                    <a:cubicBezTo>
                      <a:pt x="869375" y="830081"/>
                      <a:pt x="862008" y="792542"/>
                      <a:pt x="847273" y="756756"/>
                    </a:cubicBezTo>
                    <a:cubicBezTo>
                      <a:pt x="832537" y="720971"/>
                      <a:pt x="811838" y="690097"/>
                      <a:pt x="785174" y="664135"/>
                    </a:cubicBezTo>
                    <a:cubicBezTo>
                      <a:pt x="758511" y="638173"/>
                      <a:pt x="727637" y="617474"/>
                      <a:pt x="692553" y="602037"/>
                    </a:cubicBezTo>
                    <a:cubicBezTo>
                      <a:pt x="657470" y="586600"/>
                      <a:pt x="620281" y="578882"/>
                      <a:pt x="580987" y="5788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EB80D67-2A07-4427-A738-EC14269E2988}"/>
                  </a:ext>
                </a:extLst>
              </p:cNvPr>
              <p:cNvSpPr/>
              <p:nvPr/>
            </p:nvSpPr>
            <p:spPr>
              <a:xfrm>
                <a:off x="6419938" y="2746780"/>
                <a:ext cx="740969" cy="1138818"/>
              </a:xfrm>
              <a:custGeom>
                <a:avLst/>
                <a:gdLst>
                  <a:gd name="connsiteX0" fmla="*/ 452311 w 740969"/>
                  <a:gd name="connsiteY0" fmla="*/ 15642 h 1138818"/>
                  <a:gd name="connsiteX1" fmla="*/ 359571 w 740969"/>
                  <a:gd name="connsiteY1" fmla="*/ 44332 h 1138818"/>
                  <a:gd name="connsiteX2" fmla="*/ 426268 w 740969"/>
                  <a:gd name="connsiteY2" fmla="*/ 21049 h 1138818"/>
                  <a:gd name="connsiteX3" fmla="*/ 467481 w 740969"/>
                  <a:gd name="connsiteY3" fmla="*/ 12492 h 1138818"/>
                  <a:gd name="connsiteX4" fmla="*/ 452311 w 740969"/>
                  <a:gd name="connsiteY4" fmla="*/ 15642 h 1138818"/>
                  <a:gd name="connsiteX5" fmla="*/ 460211 w 740969"/>
                  <a:gd name="connsiteY5" fmla="*/ 13198 h 1138818"/>
                  <a:gd name="connsiteX6" fmla="*/ 580987 w 740969"/>
                  <a:gd name="connsiteY6" fmla="*/ 0 h 1138818"/>
                  <a:gd name="connsiteX7" fmla="*/ 740969 w 740969"/>
                  <a:gd name="connsiteY7" fmla="*/ 0 h 1138818"/>
                  <a:gd name="connsiteX8" fmla="*/ 740969 w 740969"/>
                  <a:gd name="connsiteY8" fmla="*/ 28121 h 1138818"/>
                  <a:gd name="connsiteX9" fmla="*/ 740969 w 740969"/>
                  <a:gd name="connsiteY9" fmla="*/ 290493 h 1138818"/>
                  <a:gd name="connsiteX10" fmla="*/ 580987 w 740969"/>
                  <a:gd name="connsiteY10" fmla="*/ 290493 h 1138818"/>
                  <a:gd name="connsiteX11" fmla="*/ 467315 w 740969"/>
                  <a:gd name="connsiteY11" fmla="*/ 313648 h 1138818"/>
                  <a:gd name="connsiteX12" fmla="*/ 464958 w 740969"/>
                  <a:gd name="connsiteY12" fmla="*/ 314947 h 1138818"/>
                  <a:gd name="connsiteX13" fmla="*/ 464954 w 740969"/>
                  <a:gd name="connsiteY13" fmla="*/ 314948 h 1138818"/>
                  <a:gd name="connsiteX14" fmla="*/ 459713 w 740969"/>
                  <a:gd name="connsiteY14" fmla="*/ 317835 h 1138818"/>
                  <a:gd name="connsiteX15" fmla="*/ 382297 w 740969"/>
                  <a:gd name="connsiteY15" fmla="*/ 370335 h 1138818"/>
                  <a:gd name="connsiteX16" fmla="*/ 375747 w 740969"/>
                  <a:gd name="connsiteY16" fmla="*/ 375746 h 1138818"/>
                  <a:gd name="connsiteX17" fmla="*/ 313648 w 740969"/>
                  <a:gd name="connsiteY17" fmla="*/ 468367 h 1138818"/>
                  <a:gd name="connsiteX18" fmla="*/ 290493 w 740969"/>
                  <a:gd name="connsiteY18" fmla="*/ 580986 h 1138818"/>
                  <a:gd name="connsiteX19" fmla="*/ 290493 w 740969"/>
                  <a:gd name="connsiteY19" fmla="*/ 624778 h 1138818"/>
                  <a:gd name="connsiteX20" fmla="*/ 286283 w 740969"/>
                  <a:gd name="connsiteY20" fmla="*/ 582871 h 1138818"/>
                  <a:gd name="connsiteX21" fmla="*/ 286283 w 740969"/>
                  <a:gd name="connsiteY21" fmla="*/ 582872 h 1138818"/>
                  <a:gd name="connsiteX22" fmla="*/ 290493 w 740969"/>
                  <a:gd name="connsiteY22" fmla="*/ 624779 h 1138818"/>
                  <a:gd name="connsiteX23" fmla="*/ 290493 w 740969"/>
                  <a:gd name="connsiteY23" fmla="*/ 1087903 h 1138818"/>
                  <a:gd name="connsiteX24" fmla="*/ 290493 w 740969"/>
                  <a:gd name="connsiteY24" fmla="*/ 1138818 h 1138818"/>
                  <a:gd name="connsiteX25" fmla="*/ 286283 w 740969"/>
                  <a:gd name="connsiteY25" fmla="*/ 1138818 h 1138818"/>
                  <a:gd name="connsiteX26" fmla="*/ 0 w 740969"/>
                  <a:gd name="connsiteY26" fmla="*/ 1138818 h 1138818"/>
                  <a:gd name="connsiteX27" fmla="*/ 0 w 740969"/>
                  <a:gd name="connsiteY27" fmla="*/ 580987 h 1138818"/>
                  <a:gd name="connsiteX28" fmla="*/ 0 w 740969"/>
                  <a:gd name="connsiteY28" fmla="*/ 539501 h 1138818"/>
                  <a:gd name="connsiteX29" fmla="*/ 7105 w 740969"/>
                  <a:gd name="connsiteY29" fmla="*/ 466306 h 1138818"/>
                  <a:gd name="connsiteX30" fmla="*/ 41048 w 740969"/>
                  <a:gd name="connsiteY30" fmla="*/ 356581 h 1138818"/>
                  <a:gd name="connsiteX31" fmla="*/ 165244 w 740969"/>
                  <a:gd name="connsiteY31" fmla="*/ 171339 h 1138818"/>
                  <a:gd name="connsiteX32" fmla="*/ 251024 w 740969"/>
                  <a:gd name="connsiteY32" fmla="*/ 100821 h 1138818"/>
                  <a:gd name="connsiteX33" fmla="*/ 329572 w 740969"/>
                  <a:gd name="connsiteY33" fmla="*/ 58430 h 1138818"/>
                  <a:gd name="connsiteX34" fmla="*/ 350487 w 740969"/>
                  <a:gd name="connsiteY34" fmla="*/ 47143 h 1138818"/>
                  <a:gd name="connsiteX35" fmla="*/ 359571 w 740969"/>
                  <a:gd name="connsiteY35" fmla="*/ 44333 h 1138818"/>
                  <a:gd name="connsiteX36" fmla="*/ 452311 w 740969"/>
                  <a:gd name="connsiteY36" fmla="*/ 15643 h 1138818"/>
                  <a:gd name="connsiteX37" fmla="*/ 467481 w 740969"/>
                  <a:gd name="connsiteY37" fmla="*/ 12493 h 1138818"/>
                  <a:gd name="connsiteX38" fmla="*/ 502311 w 740969"/>
                  <a:gd name="connsiteY38" fmla="*/ 5262 h 1138818"/>
                  <a:gd name="connsiteX39" fmla="*/ 580987 w 740969"/>
                  <a:gd name="connsiteY39" fmla="*/ 0 h 1138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40969" h="1138818">
                    <a:moveTo>
                      <a:pt x="452311" y="15642"/>
                    </a:moveTo>
                    <a:lnTo>
                      <a:pt x="359571" y="44332"/>
                    </a:lnTo>
                    <a:lnTo>
                      <a:pt x="426268" y="21049"/>
                    </a:lnTo>
                    <a:close/>
                    <a:moveTo>
                      <a:pt x="467481" y="12492"/>
                    </a:moveTo>
                    <a:lnTo>
                      <a:pt x="452311" y="15642"/>
                    </a:lnTo>
                    <a:lnTo>
                      <a:pt x="460211" y="13198"/>
                    </a:lnTo>
                    <a:close/>
                    <a:moveTo>
                      <a:pt x="580987" y="0"/>
                    </a:moveTo>
                    <a:lnTo>
                      <a:pt x="740969" y="0"/>
                    </a:lnTo>
                    <a:lnTo>
                      <a:pt x="740969" y="28121"/>
                    </a:lnTo>
                    <a:lnTo>
                      <a:pt x="740969" y="290493"/>
                    </a:lnTo>
                    <a:lnTo>
                      <a:pt x="580987" y="290493"/>
                    </a:lnTo>
                    <a:cubicBezTo>
                      <a:pt x="540289" y="290493"/>
                      <a:pt x="502399" y="298212"/>
                      <a:pt x="467315" y="313648"/>
                    </a:cubicBezTo>
                    <a:lnTo>
                      <a:pt x="464958" y="314947"/>
                    </a:lnTo>
                    <a:lnTo>
                      <a:pt x="464954" y="314948"/>
                    </a:lnTo>
                    <a:lnTo>
                      <a:pt x="459713" y="317835"/>
                    </a:lnTo>
                    <a:lnTo>
                      <a:pt x="382297" y="370335"/>
                    </a:lnTo>
                    <a:lnTo>
                      <a:pt x="375747" y="375746"/>
                    </a:lnTo>
                    <a:cubicBezTo>
                      <a:pt x="349784" y="401708"/>
                      <a:pt x="329085" y="432581"/>
                      <a:pt x="313648" y="468367"/>
                    </a:cubicBezTo>
                    <a:cubicBezTo>
                      <a:pt x="298211" y="504152"/>
                      <a:pt x="290493" y="541692"/>
                      <a:pt x="290493" y="580986"/>
                    </a:cubicBezTo>
                    <a:lnTo>
                      <a:pt x="290493" y="624778"/>
                    </a:lnTo>
                    <a:lnTo>
                      <a:pt x="286283" y="582871"/>
                    </a:lnTo>
                    <a:lnTo>
                      <a:pt x="286283" y="582872"/>
                    </a:lnTo>
                    <a:lnTo>
                      <a:pt x="290493" y="624779"/>
                    </a:lnTo>
                    <a:lnTo>
                      <a:pt x="290493" y="1087903"/>
                    </a:lnTo>
                    <a:lnTo>
                      <a:pt x="290493" y="1138818"/>
                    </a:lnTo>
                    <a:lnTo>
                      <a:pt x="286283" y="1138818"/>
                    </a:lnTo>
                    <a:lnTo>
                      <a:pt x="0" y="1138818"/>
                    </a:lnTo>
                    <a:lnTo>
                      <a:pt x="0" y="580987"/>
                    </a:lnTo>
                    <a:lnTo>
                      <a:pt x="0" y="539501"/>
                    </a:lnTo>
                    <a:lnTo>
                      <a:pt x="7105" y="466306"/>
                    </a:lnTo>
                    <a:cubicBezTo>
                      <a:pt x="14648" y="428591"/>
                      <a:pt x="25962" y="392016"/>
                      <a:pt x="41048" y="356581"/>
                    </a:cubicBezTo>
                    <a:cubicBezTo>
                      <a:pt x="71220" y="285712"/>
                      <a:pt x="112619" y="223965"/>
                      <a:pt x="165244" y="171339"/>
                    </a:cubicBezTo>
                    <a:cubicBezTo>
                      <a:pt x="191557" y="145027"/>
                      <a:pt x="220150" y="121521"/>
                      <a:pt x="251024" y="100821"/>
                    </a:cubicBezTo>
                    <a:lnTo>
                      <a:pt x="329572" y="58430"/>
                    </a:lnTo>
                    <a:lnTo>
                      <a:pt x="350487" y="47143"/>
                    </a:lnTo>
                    <a:lnTo>
                      <a:pt x="359571" y="44333"/>
                    </a:lnTo>
                    <a:lnTo>
                      <a:pt x="452311" y="15643"/>
                    </a:lnTo>
                    <a:lnTo>
                      <a:pt x="467481" y="12493"/>
                    </a:lnTo>
                    <a:lnTo>
                      <a:pt x="502311" y="5262"/>
                    </a:lnTo>
                    <a:cubicBezTo>
                      <a:pt x="528098" y="1754"/>
                      <a:pt x="554323" y="0"/>
                      <a:pt x="5809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95EF1FA-0042-46BA-B1DA-103FBF858042}"/>
                  </a:ext>
                </a:extLst>
              </p:cNvPr>
              <p:cNvSpPr/>
              <p:nvPr/>
            </p:nvSpPr>
            <p:spPr>
              <a:xfrm>
                <a:off x="3937123" y="2723624"/>
                <a:ext cx="1138818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38818" h="1161974">
                    <a:moveTo>
                      <a:pt x="0" y="0"/>
                    </a:moveTo>
                    <a:lnTo>
                      <a:pt x="1138818" y="0"/>
                    </a:lnTo>
                    <a:lnTo>
                      <a:pt x="549411" y="871481"/>
                    </a:lnTo>
                    <a:lnTo>
                      <a:pt x="1138818" y="871481"/>
                    </a:lnTo>
                    <a:lnTo>
                      <a:pt x="1138818" y="1161974"/>
                    </a:lnTo>
                    <a:lnTo>
                      <a:pt x="0" y="1161974"/>
                    </a:lnTo>
                    <a:lnTo>
                      <a:pt x="591512" y="290494"/>
                    </a:lnTo>
                    <a:lnTo>
                      <a:pt x="0" y="29049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BB52676-A8B5-4FF4-A187-C601974AB322}"/>
                  </a:ext>
                </a:extLst>
              </p:cNvPr>
              <p:cNvSpPr/>
              <p:nvPr/>
            </p:nvSpPr>
            <p:spPr>
              <a:xfrm>
                <a:off x="5166953" y="2723624"/>
                <a:ext cx="1157763" cy="1161974"/>
              </a:xfrm>
              <a:custGeom>
                <a:avLst/>
                <a:gdLst/>
                <a:ahLst/>
                <a:cxnLst/>
                <a:rect l="l" t="t" r="r" b="b"/>
                <a:pathLst>
                  <a:path w="1157763" h="1161974">
                    <a:moveTo>
                      <a:pt x="578881" y="0"/>
                    </a:moveTo>
                    <a:cubicBezTo>
                      <a:pt x="654662" y="0"/>
                      <a:pt x="727286" y="14736"/>
                      <a:pt x="796751" y="44206"/>
                    </a:cubicBezTo>
                    <a:cubicBezTo>
                      <a:pt x="866217" y="73676"/>
                      <a:pt x="927965" y="114023"/>
                      <a:pt x="981993" y="165245"/>
                    </a:cubicBezTo>
                    <a:cubicBezTo>
                      <a:pt x="1036023" y="216467"/>
                      <a:pt x="1078825" y="277513"/>
                      <a:pt x="1110400" y="348382"/>
                    </a:cubicBezTo>
                    <a:cubicBezTo>
                      <a:pt x="1141975" y="419251"/>
                      <a:pt x="1157763" y="496786"/>
                      <a:pt x="1157763" y="580987"/>
                    </a:cubicBezTo>
                    <a:cubicBezTo>
                      <a:pt x="1157763" y="660978"/>
                      <a:pt x="1142677" y="736408"/>
                      <a:pt x="1112505" y="807278"/>
                    </a:cubicBezTo>
                    <a:cubicBezTo>
                      <a:pt x="1082333" y="878147"/>
                      <a:pt x="1040935" y="939894"/>
                      <a:pt x="988309" y="992520"/>
                    </a:cubicBezTo>
                    <a:cubicBezTo>
                      <a:pt x="935683" y="1045145"/>
                      <a:pt x="874287" y="1086544"/>
                      <a:pt x="804119" y="1116716"/>
                    </a:cubicBezTo>
                    <a:cubicBezTo>
                      <a:pt x="733952" y="1146888"/>
                      <a:pt x="658872" y="1161974"/>
                      <a:pt x="578881" y="1161974"/>
                    </a:cubicBezTo>
                    <a:cubicBezTo>
                      <a:pt x="503101" y="1161974"/>
                      <a:pt x="430477" y="1147239"/>
                      <a:pt x="361012" y="1117769"/>
                    </a:cubicBezTo>
                    <a:cubicBezTo>
                      <a:pt x="291546" y="1088298"/>
                      <a:pt x="229799" y="1047952"/>
                      <a:pt x="175769" y="996730"/>
                    </a:cubicBezTo>
                    <a:cubicBezTo>
                      <a:pt x="121740" y="945507"/>
                      <a:pt x="78938" y="884462"/>
                      <a:pt x="47363" y="813593"/>
                    </a:cubicBezTo>
                    <a:cubicBezTo>
                      <a:pt x="15788" y="742723"/>
                      <a:pt x="0" y="665188"/>
                      <a:pt x="0" y="580987"/>
                    </a:cubicBezTo>
                    <a:cubicBezTo>
                      <a:pt x="0" y="500996"/>
                      <a:pt x="15086" y="425917"/>
                      <a:pt x="45258" y="355750"/>
                    </a:cubicBezTo>
                    <a:cubicBezTo>
                      <a:pt x="75430" y="285582"/>
                      <a:pt x="116829" y="224186"/>
                      <a:pt x="169454" y="171560"/>
                    </a:cubicBezTo>
                    <a:cubicBezTo>
                      <a:pt x="222080" y="118934"/>
                      <a:pt x="283477" y="77185"/>
                      <a:pt x="353644" y="46311"/>
                    </a:cubicBezTo>
                    <a:cubicBezTo>
                      <a:pt x="423811" y="15437"/>
                      <a:pt x="498891" y="0"/>
                      <a:pt x="578881" y="0"/>
                    </a:cubicBezTo>
                    <a:close/>
                    <a:moveTo>
                      <a:pt x="578881" y="290494"/>
                    </a:moveTo>
                    <a:cubicBezTo>
                      <a:pt x="538184" y="290494"/>
                      <a:pt x="500294" y="298212"/>
                      <a:pt x="465210" y="313649"/>
                    </a:cubicBezTo>
                    <a:cubicBezTo>
                      <a:pt x="430126" y="329086"/>
                      <a:pt x="399604" y="349785"/>
                      <a:pt x="373642" y="375747"/>
                    </a:cubicBezTo>
                    <a:cubicBezTo>
                      <a:pt x="347680" y="401709"/>
                      <a:pt x="326980" y="432583"/>
                      <a:pt x="311544" y="468368"/>
                    </a:cubicBezTo>
                    <a:cubicBezTo>
                      <a:pt x="296107" y="504154"/>
                      <a:pt x="288388" y="541693"/>
                      <a:pt x="288388" y="580987"/>
                    </a:cubicBezTo>
                    <a:cubicBezTo>
                      <a:pt x="288388" y="621685"/>
                      <a:pt x="296107" y="659575"/>
                      <a:pt x="311544" y="694659"/>
                    </a:cubicBezTo>
                    <a:cubicBezTo>
                      <a:pt x="326980" y="729742"/>
                      <a:pt x="347680" y="760265"/>
                      <a:pt x="373642" y="786227"/>
                    </a:cubicBezTo>
                    <a:cubicBezTo>
                      <a:pt x="399604" y="812189"/>
                      <a:pt x="430126" y="832889"/>
                      <a:pt x="465210" y="848325"/>
                    </a:cubicBezTo>
                    <a:cubicBezTo>
                      <a:pt x="500294" y="863762"/>
                      <a:pt x="538184" y="871481"/>
                      <a:pt x="578881" y="871481"/>
                    </a:cubicBezTo>
                    <a:cubicBezTo>
                      <a:pt x="618175" y="871481"/>
                      <a:pt x="655364" y="863762"/>
                      <a:pt x="690448" y="848325"/>
                    </a:cubicBezTo>
                    <a:cubicBezTo>
                      <a:pt x="725532" y="832889"/>
                      <a:pt x="756405" y="812189"/>
                      <a:pt x="783069" y="786227"/>
                    </a:cubicBezTo>
                    <a:cubicBezTo>
                      <a:pt x="809732" y="760265"/>
                      <a:pt x="830432" y="729742"/>
                      <a:pt x="845167" y="694659"/>
                    </a:cubicBezTo>
                    <a:cubicBezTo>
                      <a:pt x="859902" y="659575"/>
                      <a:pt x="867270" y="621685"/>
                      <a:pt x="867270" y="580987"/>
                    </a:cubicBezTo>
                    <a:cubicBezTo>
                      <a:pt x="867270" y="541693"/>
                      <a:pt x="859902" y="504154"/>
                      <a:pt x="845167" y="468368"/>
                    </a:cubicBezTo>
                    <a:cubicBezTo>
                      <a:pt x="830432" y="432583"/>
                      <a:pt x="809732" y="401709"/>
                      <a:pt x="783069" y="375747"/>
                    </a:cubicBezTo>
                    <a:cubicBezTo>
                      <a:pt x="756405" y="349785"/>
                      <a:pt x="725532" y="329086"/>
                      <a:pt x="690448" y="313649"/>
                    </a:cubicBezTo>
                    <a:cubicBezTo>
                      <a:pt x="655364" y="298212"/>
                      <a:pt x="618175" y="290494"/>
                      <a:pt x="578881" y="29049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213D221-A470-4A4C-B875-4CA3CD16F815}"/>
                  </a:ext>
                </a:extLst>
              </p:cNvPr>
              <p:cNvSpPr/>
              <p:nvPr/>
            </p:nvSpPr>
            <p:spPr>
              <a:xfrm>
                <a:off x="2662878" y="2724367"/>
                <a:ext cx="1159868" cy="1162593"/>
              </a:xfrm>
              <a:custGeom>
                <a:avLst/>
                <a:gdLst/>
                <a:ahLst/>
                <a:cxnLst/>
                <a:rect l="l" t="t" r="r" b="b"/>
                <a:pathLst>
                  <a:path w="1159868" h="1162593">
                    <a:moveTo>
                      <a:pt x="570462" y="310"/>
                    </a:moveTo>
                    <a:cubicBezTo>
                      <a:pt x="672906" y="-3199"/>
                      <a:pt x="772544" y="23114"/>
                      <a:pt x="869375" y="79248"/>
                    </a:cubicBezTo>
                    <a:lnTo>
                      <a:pt x="869375" y="1362"/>
                    </a:lnTo>
                    <a:lnTo>
                      <a:pt x="1159868" y="1362"/>
                    </a:lnTo>
                    <a:lnTo>
                      <a:pt x="1159868" y="1161231"/>
                    </a:lnTo>
                    <a:lnTo>
                      <a:pt x="869375" y="1161231"/>
                    </a:lnTo>
                    <a:lnTo>
                      <a:pt x="869375" y="1083345"/>
                    </a:lnTo>
                    <a:cubicBezTo>
                      <a:pt x="772544" y="1139479"/>
                      <a:pt x="672906" y="1165792"/>
                      <a:pt x="570462" y="1162284"/>
                    </a:cubicBezTo>
                    <a:cubicBezTo>
                      <a:pt x="468017" y="1158775"/>
                      <a:pt x="374343" y="1132813"/>
                      <a:pt x="289441" y="1084398"/>
                    </a:cubicBezTo>
                    <a:cubicBezTo>
                      <a:pt x="204538" y="1035982"/>
                      <a:pt x="135072" y="968271"/>
                      <a:pt x="81043" y="881263"/>
                    </a:cubicBezTo>
                    <a:cubicBezTo>
                      <a:pt x="27014" y="794255"/>
                      <a:pt x="0" y="694617"/>
                      <a:pt x="0" y="582349"/>
                    </a:cubicBezTo>
                    <a:cubicBezTo>
                      <a:pt x="0" y="470081"/>
                      <a:pt x="27014" y="370443"/>
                      <a:pt x="81043" y="283436"/>
                    </a:cubicBezTo>
                    <a:cubicBezTo>
                      <a:pt x="135072" y="196428"/>
                      <a:pt x="204538" y="128366"/>
                      <a:pt x="289441" y="79248"/>
                    </a:cubicBezTo>
                    <a:cubicBezTo>
                      <a:pt x="374343" y="30131"/>
                      <a:pt x="468017" y="3818"/>
                      <a:pt x="570462" y="310"/>
                    </a:cubicBezTo>
                    <a:close/>
                    <a:moveTo>
                      <a:pt x="578882" y="291856"/>
                    </a:moveTo>
                    <a:cubicBezTo>
                      <a:pt x="538185" y="291856"/>
                      <a:pt x="500294" y="299224"/>
                      <a:pt x="465210" y="313959"/>
                    </a:cubicBezTo>
                    <a:cubicBezTo>
                      <a:pt x="430127" y="328694"/>
                      <a:pt x="399604" y="349393"/>
                      <a:pt x="373642" y="376057"/>
                    </a:cubicBezTo>
                    <a:cubicBezTo>
                      <a:pt x="347680" y="402721"/>
                      <a:pt x="326980" y="433594"/>
                      <a:pt x="311544" y="468678"/>
                    </a:cubicBezTo>
                    <a:cubicBezTo>
                      <a:pt x="296107" y="503762"/>
                      <a:pt x="288388" y="541652"/>
                      <a:pt x="288388" y="582349"/>
                    </a:cubicBezTo>
                    <a:cubicBezTo>
                      <a:pt x="288388" y="623046"/>
                      <a:pt x="296107" y="660586"/>
                      <a:pt x="311544" y="694968"/>
                    </a:cubicBezTo>
                    <a:cubicBezTo>
                      <a:pt x="326980" y="729350"/>
                      <a:pt x="347680" y="759873"/>
                      <a:pt x="373642" y="786537"/>
                    </a:cubicBezTo>
                    <a:cubicBezTo>
                      <a:pt x="399604" y="813200"/>
                      <a:pt x="430127" y="833900"/>
                      <a:pt x="465210" y="848635"/>
                    </a:cubicBezTo>
                    <a:cubicBezTo>
                      <a:pt x="500294" y="863370"/>
                      <a:pt x="538185" y="870738"/>
                      <a:pt x="578882" y="870738"/>
                    </a:cubicBezTo>
                    <a:cubicBezTo>
                      <a:pt x="618176" y="870738"/>
                      <a:pt x="655013" y="863721"/>
                      <a:pt x="689395" y="849687"/>
                    </a:cubicBezTo>
                    <a:cubicBezTo>
                      <a:pt x="723778" y="835654"/>
                      <a:pt x="754300" y="816007"/>
                      <a:pt x="780964" y="790747"/>
                    </a:cubicBezTo>
                    <a:cubicBezTo>
                      <a:pt x="807628" y="765486"/>
                      <a:pt x="828678" y="736016"/>
                      <a:pt x="844115" y="702336"/>
                    </a:cubicBezTo>
                    <a:cubicBezTo>
                      <a:pt x="859552" y="668655"/>
                      <a:pt x="867972" y="632168"/>
                      <a:pt x="869375" y="592874"/>
                    </a:cubicBezTo>
                    <a:lnTo>
                      <a:pt x="869375" y="590769"/>
                    </a:lnTo>
                    <a:lnTo>
                      <a:pt x="869375" y="582349"/>
                    </a:lnTo>
                    <a:lnTo>
                      <a:pt x="869375" y="571824"/>
                    </a:lnTo>
                    <a:lnTo>
                      <a:pt x="869375" y="569719"/>
                    </a:lnTo>
                    <a:cubicBezTo>
                      <a:pt x="867972" y="530425"/>
                      <a:pt x="859552" y="493938"/>
                      <a:pt x="844115" y="460258"/>
                    </a:cubicBezTo>
                    <a:cubicBezTo>
                      <a:pt x="828678" y="426578"/>
                      <a:pt x="807628" y="397107"/>
                      <a:pt x="780964" y="371847"/>
                    </a:cubicBezTo>
                    <a:cubicBezTo>
                      <a:pt x="754300" y="346586"/>
                      <a:pt x="723778" y="326940"/>
                      <a:pt x="689395" y="312906"/>
                    </a:cubicBezTo>
                    <a:cubicBezTo>
                      <a:pt x="655013" y="298873"/>
                      <a:pt x="618176" y="291856"/>
                      <a:pt x="578882" y="2918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7084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3791E-7 1.07778E-6 L -0.00017 0.1441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7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8DB12-F240-457A-BBBD-693DC164522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07" y="1331472"/>
            <a:ext cx="5335842" cy="3582280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SPA framework.</a:t>
            </a:r>
          </a:p>
          <a:p>
            <a:r>
              <a:rPr lang="en-US">
                <a:latin typeface="+mn-lt"/>
              </a:rPr>
              <a:t>.NET Core 3.0 in the browser. </a:t>
            </a:r>
          </a:p>
          <a:p>
            <a:r>
              <a:rPr lang="en-US">
                <a:latin typeface="+mn-lt"/>
              </a:rPr>
              <a:t>Yes, this means No JavaScript.</a:t>
            </a:r>
          </a:p>
          <a:p>
            <a:r>
              <a:rPr lang="en-US">
                <a:latin typeface="+mn-lt"/>
              </a:rPr>
              <a:t>Base technology is WebAssembly.</a:t>
            </a:r>
          </a:p>
          <a:p>
            <a:r>
              <a:rPr lang="en-US">
                <a:latin typeface="+mn-lt"/>
              </a:rPr>
              <a:t>Near native speeds.</a:t>
            </a:r>
          </a:p>
          <a:p>
            <a:r>
              <a:rPr lang="en-US">
                <a:latin typeface="+mn-lt"/>
              </a:rPr>
              <a:t>Open Source.</a:t>
            </a:r>
          </a:p>
          <a:p>
            <a:r>
              <a:rPr lang="en-US">
                <a:latin typeface="+mn-lt"/>
              </a:rPr>
              <a:t>Looks like Microsoft has learned from previous experiences..</a:t>
            </a: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</p:txBody>
      </p:sp>
      <p:pic>
        <p:nvPicPr>
          <p:cNvPr id="9" name="Picture 8" descr="A picture containing water sport&#10;&#10;Description automatically generated">
            <a:extLst>
              <a:ext uri="{FF2B5EF4-FFF2-40B4-BE49-F238E27FC236}">
                <a16:creationId xmlns:a16="http://schemas.microsoft.com/office/drawing/2014/main" id="{6A9396C5-C438-4557-B1DE-2F9B0E1F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73" y="1331472"/>
            <a:ext cx="3075698" cy="363491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C016412E-B7DE-4422-A94F-35FCFA98C913}"/>
              </a:ext>
            </a:extLst>
          </p:cNvPr>
          <p:cNvGrpSpPr/>
          <p:nvPr/>
        </p:nvGrpSpPr>
        <p:grpSpPr>
          <a:xfrm>
            <a:off x="401907" y="370088"/>
            <a:ext cx="2656688" cy="624681"/>
            <a:chOff x="2027231" y="370088"/>
            <a:chExt cx="2656688" cy="62468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EEBE72-04E6-40AD-8D3C-656CAE04D022}"/>
                </a:ext>
              </a:extLst>
            </p:cNvPr>
            <p:cNvSpPr/>
            <p:nvPr/>
          </p:nvSpPr>
          <p:spPr>
            <a:xfrm>
              <a:off x="2576557" y="370088"/>
              <a:ext cx="124819" cy="624096"/>
            </a:xfrm>
            <a:custGeom>
              <a:avLst/>
              <a:gdLst/>
              <a:ahLst/>
              <a:cxnLst/>
              <a:rect l="l" t="t" r="r" b="b"/>
              <a:pathLst>
                <a:path w="290494" h="1452467">
                  <a:moveTo>
                    <a:pt x="0" y="0"/>
                  </a:moveTo>
                  <a:lnTo>
                    <a:pt x="290494" y="0"/>
                  </a:lnTo>
                  <a:lnTo>
                    <a:pt x="290494" y="1452467"/>
                  </a:lnTo>
                  <a:lnTo>
                    <a:pt x="0" y="1452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208E493-B4CC-4330-B0AB-C428550F39E0}"/>
                </a:ext>
              </a:extLst>
            </p:cNvPr>
            <p:cNvSpPr/>
            <p:nvPr/>
          </p:nvSpPr>
          <p:spPr>
            <a:xfrm>
              <a:off x="2027231" y="370992"/>
              <a:ext cx="498372" cy="623191"/>
            </a:xfrm>
            <a:custGeom>
              <a:avLst/>
              <a:gdLst/>
              <a:ahLst/>
              <a:cxnLst/>
              <a:rect l="l" t="t" r="r" b="b"/>
              <a:pathLst>
                <a:path w="1159869" h="1450362">
                  <a:moveTo>
                    <a:pt x="0" y="0"/>
                  </a:moveTo>
                  <a:lnTo>
                    <a:pt x="290493" y="0"/>
                  </a:lnTo>
                  <a:lnTo>
                    <a:pt x="290493" y="366274"/>
                  </a:lnTo>
                  <a:cubicBezTo>
                    <a:pt x="355047" y="329787"/>
                    <a:pt x="421356" y="306281"/>
                    <a:pt x="489418" y="295756"/>
                  </a:cubicBezTo>
                  <a:cubicBezTo>
                    <a:pt x="557481" y="285231"/>
                    <a:pt x="623789" y="286283"/>
                    <a:pt x="688343" y="298914"/>
                  </a:cubicBezTo>
                  <a:cubicBezTo>
                    <a:pt x="752897" y="311544"/>
                    <a:pt x="813592" y="334348"/>
                    <a:pt x="870428" y="367327"/>
                  </a:cubicBezTo>
                  <a:cubicBezTo>
                    <a:pt x="927264" y="400306"/>
                    <a:pt x="977082" y="441704"/>
                    <a:pt x="1019885" y="491523"/>
                  </a:cubicBezTo>
                  <a:cubicBezTo>
                    <a:pt x="1062687" y="541342"/>
                    <a:pt x="1096718" y="598178"/>
                    <a:pt x="1121978" y="662030"/>
                  </a:cubicBezTo>
                  <a:cubicBezTo>
                    <a:pt x="1147239" y="725883"/>
                    <a:pt x="1159869" y="794998"/>
                    <a:pt x="1159869" y="869375"/>
                  </a:cubicBezTo>
                  <a:cubicBezTo>
                    <a:pt x="1159869" y="949366"/>
                    <a:pt x="1144783" y="1024796"/>
                    <a:pt x="1114611" y="1095666"/>
                  </a:cubicBezTo>
                  <a:cubicBezTo>
                    <a:pt x="1084439" y="1166535"/>
                    <a:pt x="1043040" y="1228282"/>
                    <a:pt x="990414" y="1280908"/>
                  </a:cubicBezTo>
                  <a:cubicBezTo>
                    <a:pt x="937789" y="1333533"/>
                    <a:pt x="876392" y="1374932"/>
                    <a:pt x="806225" y="1405104"/>
                  </a:cubicBezTo>
                  <a:cubicBezTo>
                    <a:pt x="736057" y="1435276"/>
                    <a:pt x="660978" y="1450362"/>
                    <a:pt x="580987" y="1450362"/>
                  </a:cubicBezTo>
                  <a:cubicBezTo>
                    <a:pt x="500996" y="1450362"/>
                    <a:pt x="425566" y="1435276"/>
                    <a:pt x="354697" y="1405104"/>
                  </a:cubicBezTo>
                  <a:cubicBezTo>
                    <a:pt x="283827" y="1374932"/>
                    <a:pt x="222080" y="1333533"/>
                    <a:pt x="169454" y="1280908"/>
                  </a:cubicBezTo>
                  <a:cubicBezTo>
                    <a:pt x="116829" y="1228282"/>
                    <a:pt x="75430" y="1166535"/>
                    <a:pt x="45258" y="1095666"/>
                  </a:cubicBezTo>
                  <a:cubicBezTo>
                    <a:pt x="15086" y="1024796"/>
                    <a:pt x="0" y="949366"/>
                    <a:pt x="0" y="869375"/>
                  </a:cubicBezTo>
                  <a:lnTo>
                    <a:pt x="0" y="0"/>
                  </a:lnTo>
                  <a:close/>
                  <a:moveTo>
                    <a:pt x="580987" y="578882"/>
                  </a:moveTo>
                  <a:cubicBezTo>
                    <a:pt x="540290" y="578882"/>
                    <a:pt x="502399" y="586600"/>
                    <a:pt x="467316" y="602037"/>
                  </a:cubicBezTo>
                  <a:cubicBezTo>
                    <a:pt x="432232" y="617474"/>
                    <a:pt x="401709" y="638173"/>
                    <a:pt x="375747" y="664135"/>
                  </a:cubicBezTo>
                  <a:cubicBezTo>
                    <a:pt x="349785" y="690097"/>
                    <a:pt x="329085" y="720971"/>
                    <a:pt x="313649" y="756756"/>
                  </a:cubicBezTo>
                  <a:cubicBezTo>
                    <a:pt x="298212" y="792542"/>
                    <a:pt x="290493" y="830081"/>
                    <a:pt x="290493" y="869375"/>
                  </a:cubicBezTo>
                  <a:cubicBezTo>
                    <a:pt x="290493" y="910073"/>
                    <a:pt x="298212" y="947963"/>
                    <a:pt x="313649" y="983047"/>
                  </a:cubicBezTo>
                  <a:cubicBezTo>
                    <a:pt x="329085" y="1018130"/>
                    <a:pt x="349785" y="1048653"/>
                    <a:pt x="375747" y="1074615"/>
                  </a:cubicBezTo>
                  <a:cubicBezTo>
                    <a:pt x="401709" y="1100577"/>
                    <a:pt x="432232" y="1121277"/>
                    <a:pt x="467316" y="1136713"/>
                  </a:cubicBezTo>
                  <a:cubicBezTo>
                    <a:pt x="502399" y="1152150"/>
                    <a:pt x="540290" y="1159869"/>
                    <a:pt x="580987" y="1159869"/>
                  </a:cubicBezTo>
                  <a:cubicBezTo>
                    <a:pt x="620281" y="1159869"/>
                    <a:pt x="657470" y="1152150"/>
                    <a:pt x="692553" y="1136713"/>
                  </a:cubicBezTo>
                  <a:cubicBezTo>
                    <a:pt x="727637" y="1121277"/>
                    <a:pt x="758511" y="1100577"/>
                    <a:pt x="785174" y="1074615"/>
                  </a:cubicBezTo>
                  <a:cubicBezTo>
                    <a:pt x="811838" y="1048653"/>
                    <a:pt x="832537" y="1018130"/>
                    <a:pt x="847273" y="983047"/>
                  </a:cubicBezTo>
                  <a:cubicBezTo>
                    <a:pt x="862008" y="947963"/>
                    <a:pt x="869375" y="910073"/>
                    <a:pt x="869375" y="869375"/>
                  </a:cubicBezTo>
                  <a:cubicBezTo>
                    <a:pt x="869375" y="830081"/>
                    <a:pt x="862008" y="792542"/>
                    <a:pt x="847273" y="756756"/>
                  </a:cubicBezTo>
                  <a:cubicBezTo>
                    <a:pt x="832537" y="720971"/>
                    <a:pt x="811838" y="690097"/>
                    <a:pt x="785174" y="664135"/>
                  </a:cubicBezTo>
                  <a:cubicBezTo>
                    <a:pt x="758511" y="638173"/>
                    <a:pt x="727637" y="617474"/>
                    <a:pt x="692553" y="602037"/>
                  </a:cubicBezTo>
                  <a:cubicBezTo>
                    <a:pt x="657470" y="586600"/>
                    <a:pt x="620281" y="578882"/>
                    <a:pt x="580987" y="5788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021649-B5E3-4033-8BF6-D4FF2E8D5035}"/>
                </a:ext>
              </a:extLst>
            </p:cNvPr>
            <p:cNvSpPr/>
            <p:nvPr/>
          </p:nvSpPr>
          <p:spPr>
            <a:xfrm>
              <a:off x="4365540" y="504857"/>
              <a:ext cx="318379" cy="489327"/>
            </a:xfrm>
            <a:custGeom>
              <a:avLst/>
              <a:gdLst>
                <a:gd name="connsiteX0" fmla="*/ 452311 w 740969"/>
                <a:gd name="connsiteY0" fmla="*/ 15642 h 1138818"/>
                <a:gd name="connsiteX1" fmla="*/ 359571 w 740969"/>
                <a:gd name="connsiteY1" fmla="*/ 44332 h 1138818"/>
                <a:gd name="connsiteX2" fmla="*/ 426268 w 740969"/>
                <a:gd name="connsiteY2" fmla="*/ 21049 h 1138818"/>
                <a:gd name="connsiteX3" fmla="*/ 467481 w 740969"/>
                <a:gd name="connsiteY3" fmla="*/ 12492 h 1138818"/>
                <a:gd name="connsiteX4" fmla="*/ 452311 w 740969"/>
                <a:gd name="connsiteY4" fmla="*/ 15642 h 1138818"/>
                <a:gd name="connsiteX5" fmla="*/ 460211 w 740969"/>
                <a:gd name="connsiteY5" fmla="*/ 13198 h 1138818"/>
                <a:gd name="connsiteX6" fmla="*/ 580987 w 740969"/>
                <a:gd name="connsiteY6" fmla="*/ 0 h 1138818"/>
                <a:gd name="connsiteX7" fmla="*/ 740969 w 740969"/>
                <a:gd name="connsiteY7" fmla="*/ 0 h 1138818"/>
                <a:gd name="connsiteX8" fmla="*/ 740969 w 740969"/>
                <a:gd name="connsiteY8" fmla="*/ 28121 h 1138818"/>
                <a:gd name="connsiteX9" fmla="*/ 740969 w 740969"/>
                <a:gd name="connsiteY9" fmla="*/ 290493 h 1138818"/>
                <a:gd name="connsiteX10" fmla="*/ 580987 w 740969"/>
                <a:gd name="connsiteY10" fmla="*/ 290493 h 1138818"/>
                <a:gd name="connsiteX11" fmla="*/ 467315 w 740969"/>
                <a:gd name="connsiteY11" fmla="*/ 313648 h 1138818"/>
                <a:gd name="connsiteX12" fmla="*/ 464958 w 740969"/>
                <a:gd name="connsiteY12" fmla="*/ 314947 h 1138818"/>
                <a:gd name="connsiteX13" fmla="*/ 464954 w 740969"/>
                <a:gd name="connsiteY13" fmla="*/ 314948 h 1138818"/>
                <a:gd name="connsiteX14" fmla="*/ 459713 w 740969"/>
                <a:gd name="connsiteY14" fmla="*/ 317835 h 1138818"/>
                <a:gd name="connsiteX15" fmla="*/ 382297 w 740969"/>
                <a:gd name="connsiteY15" fmla="*/ 370335 h 1138818"/>
                <a:gd name="connsiteX16" fmla="*/ 375747 w 740969"/>
                <a:gd name="connsiteY16" fmla="*/ 375746 h 1138818"/>
                <a:gd name="connsiteX17" fmla="*/ 313648 w 740969"/>
                <a:gd name="connsiteY17" fmla="*/ 468367 h 1138818"/>
                <a:gd name="connsiteX18" fmla="*/ 290493 w 740969"/>
                <a:gd name="connsiteY18" fmla="*/ 580986 h 1138818"/>
                <a:gd name="connsiteX19" fmla="*/ 290493 w 740969"/>
                <a:gd name="connsiteY19" fmla="*/ 624778 h 1138818"/>
                <a:gd name="connsiteX20" fmla="*/ 286283 w 740969"/>
                <a:gd name="connsiteY20" fmla="*/ 582871 h 1138818"/>
                <a:gd name="connsiteX21" fmla="*/ 286283 w 740969"/>
                <a:gd name="connsiteY21" fmla="*/ 582872 h 1138818"/>
                <a:gd name="connsiteX22" fmla="*/ 290493 w 740969"/>
                <a:gd name="connsiteY22" fmla="*/ 624779 h 1138818"/>
                <a:gd name="connsiteX23" fmla="*/ 290493 w 740969"/>
                <a:gd name="connsiteY23" fmla="*/ 1087903 h 1138818"/>
                <a:gd name="connsiteX24" fmla="*/ 290493 w 740969"/>
                <a:gd name="connsiteY24" fmla="*/ 1138818 h 1138818"/>
                <a:gd name="connsiteX25" fmla="*/ 286283 w 740969"/>
                <a:gd name="connsiteY25" fmla="*/ 1138818 h 1138818"/>
                <a:gd name="connsiteX26" fmla="*/ 0 w 740969"/>
                <a:gd name="connsiteY26" fmla="*/ 1138818 h 1138818"/>
                <a:gd name="connsiteX27" fmla="*/ 0 w 740969"/>
                <a:gd name="connsiteY27" fmla="*/ 580987 h 1138818"/>
                <a:gd name="connsiteX28" fmla="*/ 0 w 740969"/>
                <a:gd name="connsiteY28" fmla="*/ 539501 h 1138818"/>
                <a:gd name="connsiteX29" fmla="*/ 7105 w 740969"/>
                <a:gd name="connsiteY29" fmla="*/ 466306 h 1138818"/>
                <a:gd name="connsiteX30" fmla="*/ 41048 w 740969"/>
                <a:gd name="connsiteY30" fmla="*/ 356581 h 1138818"/>
                <a:gd name="connsiteX31" fmla="*/ 165244 w 740969"/>
                <a:gd name="connsiteY31" fmla="*/ 171339 h 1138818"/>
                <a:gd name="connsiteX32" fmla="*/ 251024 w 740969"/>
                <a:gd name="connsiteY32" fmla="*/ 100821 h 1138818"/>
                <a:gd name="connsiteX33" fmla="*/ 329572 w 740969"/>
                <a:gd name="connsiteY33" fmla="*/ 58430 h 1138818"/>
                <a:gd name="connsiteX34" fmla="*/ 350487 w 740969"/>
                <a:gd name="connsiteY34" fmla="*/ 47143 h 1138818"/>
                <a:gd name="connsiteX35" fmla="*/ 359571 w 740969"/>
                <a:gd name="connsiteY35" fmla="*/ 44333 h 1138818"/>
                <a:gd name="connsiteX36" fmla="*/ 452311 w 740969"/>
                <a:gd name="connsiteY36" fmla="*/ 15643 h 1138818"/>
                <a:gd name="connsiteX37" fmla="*/ 467481 w 740969"/>
                <a:gd name="connsiteY37" fmla="*/ 12493 h 1138818"/>
                <a:gd name="connsiteX38" fmla="*/ 502311 w 740969"/>
                <a:gd name="connsiteY38" fmla="*/ 5262 h 1138818"/>
                <a:gd name="connsiteX39" fmla="*/ 580987 w 740969"/>
                <a:gd name="connsiteY39" fmla="*/ 0 h 11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40969" h="1138818">
                  <a:moveTo>
                    <a:pt x="452311" y="15642"/>
                  </a:moveTo>
                  <a:lnTo>
                    <a:pt x="359571" y="44332"/>
                  </a:lnTo>
                  <a:lnTo>
                    <a:pt x="426268" y="21049"/>
                  </a:lnTo>
                  <a:close/>
                  <a:moveTo>
                    <a:pt x="467481" y="12492"/>
                  </a:moveTo>
                  <a:lnTo>
                    <a:pt x="452311" y="15642"/>
                  </a:lnTo>
                  <a:lnTo>
                    <a:pt x="460211" y="13198"/>
                  </a:lnTo>
                  <a:close/>
                  <a:moveTo>
                    <a:pt x="580987" y="0"/>
                  </a:moveTo>
                  <a:lnTo>
                    <a:pt x="740969" y="0"/>
                  </a:lnTo>
                  <a:lnTo>
                    <a:pt x="740969" y="28121"/>
                  </a:lnTo>
                  <a:lnTo>
                    <a:pt x="740969" y="290493"/>
                  </a:lnTo>
                  <a:lnTo>
                    <a:pt x="580987" y="290493"/>
                  </a:lnTo>
                  <a:cubicBezTo>
                    <a:pt x="540289" y="290493"/>
                    <a:pt x="502399" y="298212"/>
                    <a:pt x="467315" y="313648"/>
                  </a:cubicBezTo>
                  <a:lnTo>
                    <a:pt x="464958" y="314947"/>
                  </a:lnTo>
                  <a:lnTo>
                    <a:pt x="464954" y="314948"/>
                  </a:lnTo>
                  <a:lnTo>
                    <a:pt x="459713" y="317835"/>
                  </a:lnTo>
                  <a:lnTo>
                    <a:pt x="382297" y="370335"/>
                  </a:lnTo>
                  <a:lnTo>
                    <a:pt x="375747" y="375746"/>
                  </a:lnTo>
                  <a:cubicBezTo>
                    <a:pt x="349784" y="401708"/>
                    <a:pt x="329085" y="432581"/>
                    <a:pt x="313648" y="468367"/>
                  </a:cubicBezTo>
                  <a:cubicBezTo>
                    <a:pt x="298211" y="504152"/>
                    <a:pt x="290493" y="541692"/>
                    <a:pt x="290493" y="580986"/>
                  </a:cubicBezTo>
                  <a:lnTo>
                    <a:pt x="290493" y="624778"/>
                  </a:lnTo>
                  <a:lnTo>
                    <a:pt x="286283" y="582871"/>
                  </a:lnTo>
                  <a:lnTo>
                    <a:pt x="286283" y="582872"/>
                  </a:lnTo>
                  <a:lnTo>
                    <a:pt x="290493" y="624779"/>
                  </a:lnTo>
                  <a:lnTo>
                    <a:pt x="290493" y="1087903"/>
                  </a:lnTo>
                  <a:lnTo>
                    <a:pt x="290493" y="1138818"/>
                  </a:lnTo>
                  <a:lnTo>
                    <a:pt x="286283" y="1138818"/>
                  </a:lnTo>
                  <a:lnTo>
                    <a:pt x="0" y="1138818"/>
                  </a:lnTo>
                  <a:lnTo>
                    <a:pt x="0" y="580987"/>
                  </a:lnTo>
                  <a:lnTo>
                    <a:pt x="0" y="539501"/>
                  </a:lnTo>
                  <a:lnTo>
                    <a:pt x="7105" y="466306"/>
                  </a:lnTo>
                  <a:cubicBezTo>
                    <a:pt x="14648" y="428591"/>
                    <a:pt x="25962" y="392016"/>
                    <a:pt x="41048" y="356581"/>
                  </a:cubicBezTo>
                  <a:cubicBezTo>
                    <a:pt x="71220" y="285712"/>
                    <a:pt x="112619" y="223965"/>
                    <a:pt x="165244" y="171339"/>
                  </a:cubicBezTo>
                  <a:cubicBezTo>
                    <a:pt x="191557" y="145027"/>
                    <a:pt x="220150" y="121521"/>
                    <a:pt x="251024" y="100821"/>
                  </a:cubicBezTo>
                  <a:lnTo>
                    <a:pt x="329572" y="58430"/>
                  </a:lnTo>
                  <a:lnTo>
                    <a:pt x="350487" y="47143"/>
                  </a:lnTo>
                  <a:lnTo>
                    <a:pt x="359571" y="44333"/>
                  </a:lnTo>
                  <a:lnTo>
                    <a:pt x="452311" y="15643"/>
                  </a:lnTo>
                  <a:lnTo>
                    <a:pt x="467481" y="12493"/>
                  </a:lnTo>
                  <a:lnTo>
                    <a:pt x="502311" y="5262"/>
                  </a:lnTo>
                  <a:cubicBezTo>
                    <a:pt x="528098" y="1754"/>
                    <a:pt x="554323" y="0"/>
                    <a:pt x="580987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5749722-ED0D-436C-BF7C-C8E03622624A}"/>
                </a:ext>
              </a:extLst>
            </p:cNvPr>
            <p:cNvSpPr/>
            <p:nvPr/>
          </p:nvSpPr>
          <p:spPr>
            <a:xfrm>
              <a:off x="3298725" y="494907"/>
              <a:ext cx="489327" cy="499277"/>
            </a:xfrm>
            <a:custGeom>
              <a:avLst/>
              <a:gdLst/>
              <a:ahLst/>
              <a:cxnLst/>
              <a:rect l="l" t="t" r="r" b="b"/>
              <a:pathLst>
                <a:path w="1138818" h="1161974">
                  <a:moveTo>
                    <a:pt x="0" y="0"/>
                  </a:moveTo>
                  <a:lnTo>
                    <a:pt x="1138818" y="0"/>
                  </a:lnTo>
                  <a:lnTo>
                    <a:pt x="549411" y="871481"/>
                  </a:lnTo>
                  <a:lnTo>
                    <a:pt x="1138818" y="871481"/>
                  </a:lnTo>
                  <a:lnTo>
                    <a:pt x="1138818" y="1161974"/>
                  </a:lnTo>
                  <a:lnTo>
                    <a:pt x="0" y="1161974"/>
                  </a:lnTo>
                  <a:lnTo>
                    <a:pt x="591512" y="290494"/>
                  </a:lnTo>
                  <a:lnTo>
                    <a:pt x="0" y="290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7EAD84-B0A8-4B67-AD66-BC5F60096364}"/>
                </a:ext>
              </a:extLst>
            </p:cNvPr>
            <p:cNvSpPr/>
            <p:nvPr/>
          </p:nvSpPr>
          <p:spPr>
            <a:xfrm>
              <a:off x="3827158" y="494907"/>
              <a:ext cx="497467" cy="499277"/>
            </a:xfrm>
            <a:custGeom>
              <a:avLst/>
              <a:gdLst/>
              <a:ahLst/>
              <a:cxnLst/>
              <a:rect l="l" t="t" r="r" b="b"/>
              <a:pathLst>
                <a:path w="1157763" h="1161974">
                  <a:moveTo>
                    <a:pt x="578881" y="0"/>
                  </a:moveTo>
                  <a:cubicBezTo>
                    <a:pt x="654662" y="0"/>
                    <a:pt x="727286" y="14736"/>
                    <a:pt x="796751" y="44206"/>
                  </a:cubicBezTo>
                  <a:cubicBezTo>
                    <a:pt x="866217" y="73676"/>
                    <a:pt x="927965" y="114023"/>
                    <a:pt x="981993" y="165245"/>
                  </a:cubicBezTo>
                  <a:cubicBezTo>
                    <a:pt x="1036023" y="216467"/>
                    <a:pt x="1078825" y="277513"/>
                    <a:pt x="1110400" y="348382"/>
                  </a:cubicBezTo>
                  <a:cubicBezTo>
                    <a:pt x="1141975" y="419251"/>
                    <a:pt x="1157763" y="496786"/>
                    <a:pt x="1157763" y="580987"/>
                  </a:cubicBezTo>
                  <a:cubicBezTo>
                    <a:pt x="1157763" y="660978"/>
                    <a:pt x="1142677" y="736408"/>
                    <a:pt x="1112505" y="807278"/>
                  </a:cubicBezTo>
                  <a:cubicBezTo>
                    <a:pt x="1082333" y="878147"/>
                    <a:pt x="1040935" y="939894"/>
                    <a:pt x="988309" y="992520"/>
                  </a:cubicBezTo>
                  <a:cubicBezTo>
                    <a:pt x="935683" y="1045145"/>
                    <a:pt x="874287" y="1086544"/>
                    <a:pt x="804119" y="1116716"/>
                  </a:cubicBezTo>
                  <a:cubicBezTo>
                    <a:pt x="733952" y="1146888"/>
                    <a:pt x="658872" y="1161974"/>
                    <a:pt x="578881" y="1161974"/>
                  </a:cubicBezTo>
                  <a:cubicBezTo>
                    <a:pt x="503101" y="1161974"/>
                    <a:pt x="430477" y="1147239"/>
                    <a:pt x="361012" y="1117769"/>
                  </a:cubicBezTo>
                  <a:cubicBezTo>
                    <a:pt x="291546" y="1088298"/>
                    <a:pt x="229799" y="1047952"/>
                    <a:pt x="175769" y="996730"/>
                  </a:cubicBezTo>
                  <a:cubicBezTo>
                    <a:pt x="121740" y="945507"/>
                    <a:pt x="78938" y="884462"/>
                    <a:pt x="47363" y="813593"/>
                  </a:cubicBezTo>
                  <a:cubicBezTo>
                    <a:pt x="15788" y="742723"/>
                    <a:pt x="0" y="665188"/>
                    <a:pt x="0" y="580987"/>
                  </a:cubicBezTo>
                  <a:cubicBezTo>
                    <a:pt x="0" y="500996"/>
                    <a:pt x="15086" y="425917"/>
                    <a:pt x="45258" y="355750"/>
                  </a:cubicBezTo>
                  <a:cubicBezTo>
                    <a:pt x="75430" y="285582"/>
                    <a:pt x="116829" y="224186"/>
                    <a:pt x="169454" y="171560"/>
                  </a:cubicBezTo>
                  <a:cubicBezTo>
                    <a:pt x="222080" y="118934"/>
                    <a:pt x="283477" y="77185"/>
                    <a:pt x="353644" y="46311"/>
                  </a:cubicBezTo>
                  <a:cubicBezTo>
                    <a:pt x="423811" y="15437"/>
                    <a:pt x="498891" y="0"/>
                    <a:pt x="578881" y="0"/>
                  </a:cubicBezTo>
                  <a:close/>
                  <a:moveTo>
                    <a:pt x="578881" y="290494"/>
                  </a:moveTo>
                  <a:cubicBezTo>
                    <a:pt x="538184" y="290494"/>
                    <a:pt x="500294" y="298212"/>
                    <a:pt x="465210" y="313649"/>
                  </a:cubicBezTo>
                  <a:cubicBezTo>
                    <a:pt x="430126" y="329086"/>
                    <a:pt x="399604" y="349785"/>
                    <a:pt x="373642" y="375747"/>
                  </a:cubicBezTo>
                  <a:cubicBezTo>
                    <a:pt x="347680" y="401709"/>
                    <a:pt x="326980" y="432583"/>
                    <a:pt x="311544" y="468368"/>
                  </a:cubicBezTo>
                  <a:cubicBezTo>
                    <a:pt x="296107" y="504154"/>
                    <a:pt x="288388" y="541693"/>
                    <a:pt x="288388" y="580987"/>
                  </a:cubicBezTo>
                  <a:cubicBezTo>
                    <a:pt x="288388" y="621685"/>
                    <a:pt x="296107" y="659575"/>
                    <a:pt x="311544" y="694659"/>
                  </a:cubicBezTo>
                  <a:cubicBezTo>
                    <a:pt x="326980" y="729742"/>
                    <a:pt x="347680" y="760265"/>
                    <a:pt x="373642" y="786227"/>
                  </a:cubicBezTo>
                  <a:cubicBezTo>
                    <a:pt x="399604" y="812189"/>
                    <a:pt x="430126" y="832889"/>
                    <a:pt x="465210" y="848325"/>
                  </a:cubicBezTo>
                  <a:cubicBezTo>
                    <a:pt x="500294" y="863762"/>
                    <a:pt x="538184" y="871481"/>
                    <a:pt x="578881" y="871481"/>
                  </a:cubicBezTo>
                  <a:cubicBezTo>
                    <a:pt x="618175" y="871481"/>
                    <a:pt x="655364" y="863762"/>
                    <a:pt x="690448" y="848325"/>
                  </a:cubicBezTo>
                  <a:cubicBezTo>
                    <a:pt x="725532" y="832889"/>
                    <a:pt x="756405" y="812189"/>
                    <a:pt x="783069" y="786227"/>
                  </a:cubicBezTo>
                  <a:cubicBezTo>
                    <a:pt x="809732" y="760265"/>
                    <a:pt x="830432" y="729742"/>
                    <a:pt x="845167" y="694659"/>
                  </a:cubicBezTo>
                  <a:cubicBezTo>
                    <a:pt x="859902" y="659575"/>
                    <a:pt x="867270" y="621685"/>
                    <a:pt x="867270" y="580987"/>
                  </a:cubicBezTo>
                  <a:cubicBezTo>
                    <a:pt x="867270" y="541693"/>
                    <a:pt x="859902" y="504154"/>
                    <a:pt x="845167" y="468368"/>
                  </a:cubicBezTo>
                  <a:cubicBezTo>
                    <a:pt x="830432" y="432583"/>
                    <a:pt x="809732" y="401709"/>
                    <a:pt x="783069" y="375747"/>
                  </a:cubicBezTo>
                  <a:cubicBezTo>
                    <a:pt x="756405" y="349785"/>
                    <a:pt x="725532" y="329086"/>
                    <a:pt x="690448" y="313649"/>
                  </a:cubicBezTo>
                  <a:cubicBezTo>
                    <a:pt x="655364" y="298212"/>
                    <a:pt x="618175" y="290494"/>
                    <a:pt x="578881" y="29049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77A5340-4E08-4E00-8D51-DC5D6ADAA33B}"/>
                </a:ext>
              </a:extLst>
            </p:cNvPr>
            <p:cNvSpPr/>
            <p:nvPr/>
          </p:nvSpPr>
          <p:spPr>
            <a:xfrm>
              <a:off x="2751209" y="495226"/>
              <a:ext cx="498371" cy="499543"/>
            </a:xfrm>
            <a:custGeom>
              <a:avLst/>
              <a:gdLst/>
              <a:ahLst/>
              <a:cxnLst/>
              <a:rect l="l" t="t" r="r" b="b"/>
              <a:pathLst>
                <a:path w="1159868" h="1162593">
                  <a:moveTo>
                    <a:pt x="570462" y="310"/>
                  </a:moveTo>
                  <a:cubicBezTo>
                    <a:pt x="672906" y="-3199"/>
                    <a:pt x="772544" y="23114"/>
                    <a:pt x="869375" y="79248"/>
                  </a:cubicBezTo>
                  <a:lnTo>
                    <a:pt x="869375" y="1362"/>
                  </a:lnTo>
                  <a:lnTo>
                    <a:pt x="1159868" y="1362"/>
                  </a:lnTo>
                  <a:lnTo>
                    <a:pt x="1159868" y="1161231"/>
                  </a:lnTo>
                  <a:lnTo>
                    <a:pt x="869375" y="1161231"/>
                  </a:lnTo>
                  <a:lnTo>
                    <a:pt x="869375" y="1083345"/>
                  </a:lnTo>
                  <a:cubicBezTo>
                    <a:pt x="772544" y="1139479"/>
                    <a:pt x="672906" y="1165792"/>
                    <a:pt x="570462" y="1162284"/>
                  </a:cubicBezTo>
                  <a:cubicBezTo>
                    <a:pt x="468017" y="1158775"/>
                    <a:pt x="374343" y="1132813"/>
                    <a:pt x="289441" y="1084398"/>
                  </a:cubicBezTo>
                  <a:cubicBezTo>
                    <a:pt x="204538" y="1035982"/>
                    <a:pt x="135072" y="968271"/>
                    <a:pt x="81043" y="881263"/>
                  </a:cubicBezTo>
                  <a:cubicBezTo>
                    <a:pt x="27014" y="794255"/>
                    <a:pt x="0" y="694617"/>
                    <a:pt x="0" y="582349"/>
                  </a:cubicBezTo>
                  <a:cubicBezTo>
                    <a:pt x="0" y="470081"/>
                    <a:pt x="27014" y="370443"/>
                    <a:pt x="81043" y="283436"/>
                  </a:cubicBezTo>
                  <a:cubicBezTo>
                    <a:pt x="135072" y="196428"/>
                    <a:pt x="204538" y="128366"/>
                    <a:pt x="289441" y="79248"/>
                  </a:cubicBezTo>
                  <a:cubicBezTo>
                    <a:pt x="374343" y="30131"/>
                    <a:pt x="468017" y="3818"/>
                    <a:pt x="570462" y="310"/>
                  </a:cubicBezTo>
                  <a:close/>
                  <a:moveTo>
                    <a:pt x="578882" y="291856"/>
                  </a:moveTo>
                  <a:cubicBezTo>
                    <a:pt x="538185" y="291856"/>
                    <a:pt x="500294" y="299224"/>
                    <a:pt x="465210" y="313959"/>
                  </a:cubicBezTo>
                  <a:cubicBezTo>
                    <a:pt x="430127" y="328694"/>
                    <a:pt x="399604" y="349393"/>
                    <a:pt x="373642" y="376057"/>
                  </a:cubicBezTo>
                  <a:cubicBezTo>
                    <a:pt x="347680" y="402721"/>
                    <a:pt x="326980" y="433594"/>
                    <a:pt x="311544" y="468678"/>
                  </a:cubicBezTo>
                  <a:cubicBezTo>
                    <a:pt x="296107" y="503762"/>
                    <a:pt x="288388" y="541652"/>
                    <a:pt x="288388" y="582349"/>
                  </a:cubicBezTo>
                  <a:cubicBezTo>
                    <a:pt x="288388" y="623046"/>
                    <a:pt x="296107" y="660586"/>
                    <a:pt x="311544" y="694968"/>
                  </a:cubicBezTo>
                  <a:cubicBezTo>
                    <a:pt x="326980" y="729350"/>
                    <a:pt x="347680" y="759873"/>
                    <a:pt x="373642" y="786537"/>
                  </a:cubicBezTo>
                  <a:cubicBezTo>
                    <a:pt x="399604" y="813200"/>
                    <a:pt x="430127" y="833900"/>
                    <a:pt x="465210" y="848635"/>
                  </a:cubicBezTo>
                  <a:cubicBezTo>
                    <a:pt x="500294" y="863370"/>
                    <a:pt x="538185" y="870738"/>
                    <a:pt x="578882" y="870738"/>
                  </a:cubicBezTo>
                  <a:cubicBezTo>
                    <a:pt x="618176" y="870738"/>
                    <a:pt x="655013" y="863721"/>
                    <a:pt x="689395" y="849687"/>
                  </a:cubicBezTo>
                  <a:cubicBezTo>
                    <a:pt x="723778" y="835654"/>
                    <a:pt x="754300" y="816007"/>
                    <a:pt x="780964" y="790747"/>
                  </a:cubicBezTo>
                  <a:cubicBezTo>
                    <a:pt x="807628" y="765486"/>
                    <a:pt x="828678" y="736016"/>
                    <a:pt x="844115" y="702336"/>
                  </a:cubicBezTo>
                  <a:cubicBezTo>
                    <a:pt x="859552" y="668655"/>
                    <a:pt x="867972" y="632168"/>
                    <a:pt x="869375" y="592874"/>
                  </a:cubicBezTo>
                  <a:lnTo>
                    <a:pt x="869375" y="590769"/>
                  </a:lnTo>
                  <a:lnTo>
                    <a:pt x="869375" y="582349"/>
                  </a:lnTo>
                  <a:lnTo>
                    <a:pt x="869375" y="571824"/>
                  </a:lnTo>
                  <a:lnTo>
                    <a:pt x="869375" y="569719"/>
                  </a:lnTo>
                  <a:cubicBezTo>
                    <a:pt x="867972" y="530425"/>
                    <a:pt x="859552" y="493938"/>
                    <a:pt x="844115" y="460258"/>
                  </a:cubicBezTo>
                  <a:cubicBezTo>
                    <a:pt x="828678" y="426578"/>
                    <a:pt x="807628" y="397107"/>
                    <a:pt x="780964" y="371847"/>
                  </a:cubicBezTo>
                  <a:cubicBezTo>
                    <a:pt x="754300" y="346586"/>
                    <a:pt x="723778" y="326940"/>
                    <a:pt x="689395" y="312906"/>
                  </a:cubicBezTo>
                  <a:cubicBezTo>
                    <a:pt x="655013" y="298873"/>
                    <a:pt x="618176" y="291856"/>
                    <a:pt x="578882" y="29185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1020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lideNumb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Da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Zuehlke">
  <a:themeElements>
    <a:clrScheme name="Zuehlke">
      <a:dk1>
        <a:srgbClr val="4D4D4D"/>
      </a:dk1>
      <a:lt1>
        <a:srgbClr val="FFFFFF"/>
      </a:lt1>
      <a:dk2>
        <a:srgbClr val="666666"/>
      </a:dk2>
      <a:lt2>
        <a:srgbClr val="CCCCCC"/>
      </a:lt2>
      <a:accent1>
        <a:srgbClr val="FF9900"/>
      </a:accent1>
      <a:accent2>
        <a:srgbClr val="CCFF00"/>
      </a:accent2>
      <a:accent3>
        <a:srgbClr val="00CC66"/>
      </a:accent3>
      <a:accent4>
        <a:srgbClr val="66CCFF"/>
      </a:accent4>
      <a:accent5>
        <a:srgbClr val="0099CC"/>
      </a:accent5>
      <a:accent6>
        <a:srgbClr val="CCCCCC"/>
      </a:accent6>
      <a:hlink>
        <a:srgbClr val="0099CC"/>
      </a:hlink>
      <a:folHlink>
        <a:srgbClr val="0099CC"/>
      </a:folHlink>
    </a:clrScheme>
    <a:fontScheme name="Zuehlke">
      <a:majorFont>
        <a:latin typeface="AA Zuehlke"/>
        <a:ea typeface=""/>
        <a:cs typeface=""/>
      </a:majorFont>
      <a:minorFont>
        <a:latin typeface="AA Zuehlk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 sz="2200" dirty="0" err="1" smtClean="0">
            <a:latin typeface="AA Zuehlke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2200" dirty="0" err="1" smtClean="0">
            <a:latin typeface="AA Zuehlke" pitchFamily="2" charset="0"/>
          </a:defRPr>
        </a:defPPr>
      </a:lstStyle>
    </a:txDef>
  </a:objectDefaults>
  <a:extraClrSchemeLst>
    <a:extraClrScheme>
      <a:clrScheme name="Zuehlke">
        <a:dk1>
          <a:srgbClr val="4D4D4D"/>
        </a:dk1>
        <a:lt1>
          <a:srgbClr val="FFFFFF"/>
        </a:lt1>
        <a:dk2>
          <a:srgbClr val="666666"/>
        </a:dk2>
        <a:lt2>
          <a:srgbClr val="CCCCCC"/>
        </a:lt2>
        <a:accent1>
          <a:srgbClr val="FF9900"/>
        </a:accent1>
        <a:accent2>
          <a:srgbClr val="CCFF00"/>
        </a:accent2>
        <a:accent3>
          <a:srgbClr val="00CC66"/>
        </a:accent3>
        <a:accent4>
          <a:srgbClr val="66CCFF"/>
        </a:accent4>
        <a:accent5>
          <a:srgbClr val="0099CC"/>
        </a:accent5>
        <a:accent6>
          <a:srgbClr val="CCCCCC"/>
        </a:accent6>
        <a:hlink>
          <a:srgbClr val="0099CC"/>
        </a:hlink>
        <a:folHlink>
          <a:srgbClr val="0099CC"/>
        </a:folHlink>
      </a:clrScheme>
    </a:extraClrScheme>
  </a:extraClrSchemeLst>
  <a:extLst>
    <a:ext uri="{05A4C25C-085E-4340-85A3-A5531E510DB2}">
      <thm15:themeFamily xmlns:thm15="http://schemas.microsoft.com/office/thememl/2012/main" name="Zuehlke_en-uk_20180223(1).potx" id="{FE81361C-F24A-464F-8829-DCD768B1946A}" vid="{81F56144-8DC4-437A-A149-8FE93C80FC2E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Zuehlke">
    <a:dk1>
      <a:srgbClr val="4D4D4D"/>
    </a:dk1>
    <a:lt1>
      <a:srgbClr val="FFFFFF"/>
    </a:lt1>
    <a:dk2>
      <a:srgbClr val="666666"/>
    </a:dk2>
    <a:lt2>
      <a:srgbClr val="CCCCCC"/>
    </a:lt2>
    <a:accent1>
      <a:srgbClr val="FF9900"/>
    </a:accent1>
    <a:accent2>
      <a:srgbClr val="CCFF00"/>
    </a:accent2>
    <a:accent3>
      <a:srgbClr val="00CC66"/>
    </a:accent3>
    <a:accent4>
      <a:srgbClr val="66CCFF"/>
    </a:accent4>
    <a:accent5>
      <a:srgbClr val="0099CC"/>
    </a:accent5>
    <a:accent6>
      <a:srgbClr val="CCCCCC"/>
    </a:accent6>
    <a:hlink>
      <a:srgbClr val="0099CC"/>
    </a:hlink>
    <a:folHlink>
      <a:srgbClr val="0099C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447A550-9E9B-40A4-842E-1A99AA5C87B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408</Words>
  <Application>Microsoft Macintosh PowerPoint</Application>
  <PresentationFormat>Custom</PresentationFormat>
  <Paragraphs>111</Paragraphs>
  <Slides>20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AA Zuehlke</vt:lpstr>
      <vt:lpstr>AA Zuehlke Medium</vt:lpstr>
      <vt:lpstr>Abadi Extra Light</vt:lpstr>
      <vt:lpstr>Arial</vt:lpstr>
      <vt:lpstr>Arial Black</vt:lpstr>
      <vt:lpstr>Britannic Bold</vt:lpstr>
      <vt:lpstr>Calibri</vt:lpstr>
      <vt:lpstr>Calibri Light</vt:lpstr>
      <vt:lpstr>Franklin Gothic Heavy</vt:lpstr>
      <vt:lpstr>Segoe UI</vt:lpstr>
      <vt:lpstr>Segoe UI Light</vt:lpstr>
      <vt:lpstr>Symbol</vt:lpstr>
      <vt:lpstr>Office</vt:lpstr>
      <vt:lpstr>Zuehlke</vt:lpstr>
      <vt:lpstr>PowerPoint Presentation</vt:lpstr>
      <vt:lpstr>PowerPoint Presentation</vt:lpstr>
      <vt:lpstr>PowerPoint Presentation</vt:lpstr>
      <vt:lpstr>Rest API Requests</vt:lpstr>
      <vt:lpstr>GraphQL API Requests</vt:lpstr>
      <vt:lpstr>GraphQL</vt:lpstr>
      <vt:lpstr>PowerPoint Presentation</vt:lpstr>
      <vt:lpstr>PowerPoint Presentation</vt:lpstr>
      <vt:lpstr>PowerPoint Presentation</vt:lpstr>
      <vt:lpstr>Why .NET for browser apps?</vt:lpstr>
      <vt:lpstr>PowerPoint Presentation</vt:lpstr>
      <vt:lpstr>PowerPoint Presentation</vt:lpstr>
      <vt:lpstr>PowerPoint Presentation</vt:lpstr>
      <vt:lpstr>Let’s build something</vt:lpstr>
      <vt:lpstr>PowerPoint Presentation</vt:lpstr>
      <vt:lpstr>PowerPoint Presentation</vt:lpstr>
      <vt:lpstr>So, all Good things reach an end..</vt:lpstr>
      <vt:lpstr>PowerPoint Presentation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1</cp:revision>
  <dcterms:created xsi:type="dcterms:W3CDTF">2020-02-26T20:40:41Z</dcterms:created>
  <dcterms:modified xsi:type="dcterms:W3CDTF">2020-03-02T19:24:01Z</dcterms:modified>
</cp:coreProperties>
</file>